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sldIdLst>
    <p:sldId id="310" r:id="rId4"/>
    <p:sldId id="309" r:id="rId5"/>
    <p:sldId id="293" r:id="rId6"/>
    <p:sldId id="259" r:id="rId7"/>
    <p:sldId id="269" r:id="rId8"/>
    <p:sldId id="270" r:id="rId9"/>
    <p:sldId id="271" r:id="rId10"/>
    <p:sldId id="261" r:id="rId11"/>
    <p:sldId id="297" r:id="rId12"/>
    <p:sldId id="272" r:id="rId13"/>
    <p:sldId id="298" r:id="rId14"/>
    <p:sldId id="263" r:id="rId15"/>
    <p:sldId id="312" r:id="rId16"/>
    <p:sldId id="306" r:id="rId17"/>
    <p:sldId id="277" r:id="rId18"/>
    <p:sldId id="276" r:id="rId19"/>
    <p:sldId id="304" r:id="rId20"/>
    <p:sldId id="308" r:id="rId21"/>
    <p:sldId id="279" r:id="rId22"/>
    <p:sldId id="295" r:id="rId23"/>
    <p:sldId id="30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95"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showGuides="1">
      <p:cViewPr varScale="1">
        <p:scale>
          <a:sx n="74" d="100"/>
          <a:sy n="74" d="100"/>
        </p:scale>
        <p:origin x="-1092" y="-90"/>
      </p:cViewPr>
      <p:guideLst>
        <p:guide orient="horz" pos="2095"/>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2F2F2F">
            <a:alpha val="100000"/>
          </a:srgbClr>
        </a:solidFill>
        <a:effectLst/>
      </p:bgPr>
    </p:bg>
    <p:spTree>
      <p:nvGrpSpPr>
        <p:cNvPr id="1" name=""/>
        <p:cNvGrpSpPr/>
        <p:nvPr/>
      </p:nvGrpSpPr>
      <p:grpSpPr>
        <a:xfrm>
          <a:off x="0" y="0"/>
          <a:ext cx="0" cy="0"/>
          <a:chOff x="0" y="0"/>
          <a:chExt cx="0" cy="0"/>
        </a:xfrm>
      </p:grpSpPr>
      <p:grpSp>
        <p:nvGrpSpPr>
          <p:cNvPr id="2" name="Group 2"/>
          <p:cNvGrpSpPr/>
          <p:nvPr/>
        </p:nvGrpSpPr>
        <p:grpSpPr>
          <a:xfrm rot="0">
            <a:off x="362892" y="432563"/>
            <a:ext cx="11175059" cy="596137"/>
            <a:chOff x="362892" y="432563"/>
            <a:chExt cx="11175059" cy="596137"/>
          </a:xfrm>
        </p:grpSpPr>
        <p:sp>
          <p:nvSpPr>
            <p:cNvPr id="3" name="AutoShape 3"/>
            <p:cNvSpPr/>
            <p:nvPr/>
          </p:nvSpPr>
          <p:spPr>
            <a:xfrm>
              <a:off x="362892" y="432563"/>
              <a:ext cx="7527209" cy="596137"/>
            </a:xfrm>
            <a:prstGeom prst="round2DiagRect">
              <a:avLst>
                <a:gd name="adj1" fmla="val 0"/>
                <a:gd name="adj2" fmla="val 50000"/>
              </a:avLst>
            </a:prstGeom>
            <a:gradFill>
              <a:gsLst>
                <a:gs pos="0">
                  <a:srgbClr val="2CB2C1">
                    <a:alpha val="0"/>
                    <a:lumMod val="40000"/>
                    <a:lumOff val="60000"/>
                  </a:srgbClr>
                </a:gs>
                <a:gs pos="95999">
                  <a:srgbClr val="2CB2C1">
                    <a:alpha val="50196"/>
                  </a:srgbClr>
                </a:gs>
              </a:gsLst>
              <a:lin ang="0"/>
            </a:gradFill>
            <a:ln>
              <a:prstDash val="solid"/>
              <a:headEnd type="none"/>
              <a:tailEnd type="none"/>
            </a:ln>
          </p:spPr>
        </p:sp>
        <p:grpSp>
          <p:nvGrpSpPr>
            <p:cNvPr id="4" name="Group 4"/>
            <p:cNvGrpSpPr/>
            <p:nvPr/>
          </p:nvGrpSpPr>
          <p:grpSpPr>
            <a:xfrm rot="0">
              <a:off x="7223815" y="559177"/>
              <a:ext cx="356036" cy="356036"/>
              <a:chOff x="7944314" y="1322805"/>
              <a:chExt cx="356036" cy="356036"/>
            </a:xfrm>
          </p:grpSpPr>
          <p:sp>
            <p:nvSpPr>
              <p:cNvPr id="5" name="AutoShape 5"/>
              <p:cNvSpPr/>
              <p:nvPr/>
            </p:nvSpPr>
            <p:spPr>
              <a:xfrm>
                <a:off x="7944314" y="1322805"/>
                <a:ext cx="356036" cy="356036"/>
              </a:xfrm>
              <a:prstGeom prst="ellipse">
                <a:avLst/>
              </a:prstGeom>
              <a:solidFill>
                <a:srgbClr val="EDF6FD">
                  <a:alpha val="100000"/>
                </a:srgbClr>
              </a:solidFill>
              <a:ln>
                <a:prstDash val="solid"/>
                <a:headEnd type="none"/>
                <a:tailEnd type="none"/>
              </a:ln>
            </p:spPr>
          </p:sp>
          <p:sp>
            <p:nvSpPr>
              <p:cNvPr id="6" name="AutoShape 6"/>
              <p:cNvSpPr/>
              <p:nvPr/>
            </p:nvSpPr>
            <p:spPr>
              <a:xfrm rot="5400000">
                <a:off x="8068839" y="1448550"/>
                <a:ext cx="121272" cy="104548"/>
              </a:xfrm>
              <a:prstGeom prst="triangle">
                <a:avLst/>
              </a:prstGeom>
              <a:solidFill>
                <a:srgbClr val="2CB2C1">
                  <a:alpha val="100000"/>
                </a:srgbClr>
              </a:solidFill>
              <a:ln>
                <a:prstDash val="solid"/>
                <a:headEnd type="none"/>
                <a:tailEnd type="none"/>
              </a:ln>
            </p:spPr>
          </p:sp>
        </p:grpSp>
        <p:sp>
          <p:nvSpPr>
            <p:cNvPr id="7" name="AutoShape 7"/>
            <p:cNvSpPr/>
            <p:nvPr/>
          </p:nvSpPr>
          <p:spPr>
            <a:xfrm>
              <a:off x="7734300" y="1013460"/>
              <a:ext cx="3803651" cy="0"/>
            </a:xfrm>
            <a:prstGeom prst="line">
              <a:avLst/>
            </a:prstGeom>
            <a:ln w="15875">
              <a:solidFill>
                <a:srgbClr val="2CB2C1">
                  <a:alpha val="40000"/>
                </a:srgbClr>
              </a:solidFill>
              <a:prstDash val="dash"/>
              <a:headEnd type="none"/>
              <a:tailEnd type="none"/>
            </a:ln>
          </p:spPr>
        </p:sp>
      </p:grpSp>
      <p:grpSp>
        <p:nvGrpSpPr>
          <p:cNvPr id="8" name="Group 8"/>
          <p:cNvGrpSpPr/>
          <p:nvPr/>
        </p:nvGrpSpPr>
        <p:grpSpPr>
          <a:xfrm rot="0">
            <a:off x="0" y="0"/>
            <a:ext cx="12192001" cy="6858000"/>
            <a:chOff x="0" y="0"/>
            <a:chExt cx="12192001" cy="6858000"/>
          </a:xfrm>
        </p:grpSpPr>
        <p:sp>
          <p:nvSpPr>
            <p:cNvPr id="9" name="AutoShape 9"/>
            <p:cNvSpPr/>
            <p:nvPr/>
          </p:nvSpPr>
          <p:spPr>
            <a:xfrm flipH="1">
              <a:off x="0" y="0"/>
              <a:ext cx="12192000" cy="6858000"/>
            </a:xfrm>
            <a:prstGeom prst="rect">
              <a:avLst/>
            </a:prstGeom>
            <a:blipFill rotWithShape="1">
              <a:blip r:embed="rId2">
                <a:alphaModFix amt="100000"/>
                <a:alphaModFix amt="100000"/>
              </a:blip>
              <a:stretch>
                <a:fillRect t="-68" b="-68"/>
              </a:stretch>
            </a:blipFill>
            <a:ln>
              <a:prstDash val="solid"/>
              <a:headEnd type="none"/>
              <a:tailEnd type="none"/>
            </a:ln>
          </p:spPr>
        </p:sp>
        <p:sp>
          <p:nvSpPr>
            <p:cNvPr id="10" name="AutoShape 10"/>
            <p:cNvSpPr/>
            <p:nvPr/>
          </p:nvSpPr>
          <p:spPr>
            <a:xfrm>
              <a:off x="0" y="0"/>
              <a:ext cx="6426199" cy="6858000"/>
            </a:xfrm>
            <a:prstGeom prst="rect">
              <a:avLst/>
            </a:prstGeom>
            <a:gradFill>
              <a:gsLst>
                <a:gs pos="58999">
                  <a:srgbClr val="189EDB">
                    <a:alpha val="90196"/>
                  </a:srgbClr>
                </a:gs>
                <a:gs pos="100000">
                  <a:srgbClr val="189EDB">
                    <a:alpha val="0"/>
                  </a:srgbClr>
                </a:gs>
              </a:gsLst>
              <a:lin ang="0"/>
            </a:gradFill>
            <a:ln>
              <a:prstDash val="solid"/>
              <a:headEnd type="none"/>
              <a:tailEnd type="none"/>
            </a:ln>
          </p:spPr>
        </p:sp>
        <p:sp>
          <p:nvSpPr>
            <p:cNvPr id="11" name="AutoShape 11"/>
            <p:cNvSpPr/>
            <p:nvPr/>
          </p:nvSpPr>
          <p:spPr>
            <a:xfrm>
              <a:off x="0" y="4778732"/>
              <a:ext cx="12192000" cy="2079268"/>
            </a:xfrm>
            <a:custGeom>
              <a:avLst/>
              <a:gdLst/>
              <a:ahLst/>
              <a:cxnLst/>
              <a:rect l="l" t="t" r="r" b="b"/>
              <a:pathLst>
                <a:path w="12192000" h="2079268">
                  <a:moveTo>
                    <a:pt x="12192000" y="0"/>
                  </a:moveTo>
                  <a:lnTo>
                    <a:pt x="12192000" y="2079268"/>
                  </a:lnTo>
                  <a:lnTo>
                    <a:pt x="0" y="2079268"/>
                  </a:lnTo>
                  <a:lnTo>
                    <a:pt x="0" y="890323"/>
                  </a:lnTo>
                  <a:lnTo>
                    <a:pt x="100516" y="869003"/>
                  </a:lnTo>
                  <a:cubicBezTo>
                    <a:pt x="771601" y="731979"/>
                    <a:pt x="1393780" y="633181"/>
                    <a:pt x="1852379" y="615614"/>
                  </a:cubicBezTo>
                  <a:cubicBezTo>
                    <a:pt x="2450574" y="592690"/>
                    <a:pt x="2914025" y="604765"/>
                    <a:pt x="3313209" y="645495"/>
                  </a:cubicBezTo>
                  <a:cubicBezTo>
                    <a:pt x="4013605" y="746128"/>
                    <a:pt x="4505644" y="924808"/>
                    <a:pt x="5166947" y="1165028"/>
                  </a:cubicBezTo>
                  <a:cubicBezTo>
                    <a:pt x="5267442" y="1201528"/>
                    <a:pt x="5371416" y="1239324"/>
                    <a:pt x="5480781" y="1278485"/>
                  </a:cubicBezTo>
                  <a:cubicBezTo>
                    <a:pt x="6117796" y="1506834"/>
                    <a:pt x="7004651" y="1640487"/>
                    <a:pt x="7913952" y="1645263"/>
                  </a:cubicBezTo>
                  <a:cubicBezTo>
                    <a:pt x="8800260" y="1649766"/>
                    <a:pt x="9576864" y="1535284"/>
                    <a:pt x="10044205" y="1330815"/>
                  </a:cubicBezTo>
                  <a:cubicBezTo>
                    <a:pt x="10625344" y="1076541"/>
                    <a:pt x="11174828" y="764275"/>
                    <a:pt x="11677371" y="402819"/>
                  </a:cubicBezTo>
                  <a:cubicBezTo>
                    <a:pt x="11777917" y="330501"/>
                    <a:pt x="11876651" y="256179"/>
                    <a:pt x="11973411" y="179992"/>
                  </a:cubicBezTo>
                  <a:close/>
                </a:path>
              </a:pathLst>
            </a:custGeom>
            <a:gradFill>
              <a:gsLst>
                <a:gs pos="999">
                  <a:srgbClr val="2CB2C1">
                    <a:alpha val="80000"/>
                    <a:lumMod val="50000"/>
                    <a:lumOff val="50000"/>
                  </a:srgbClr>
                </a:gs>
                <a:gs pos="75999">
                  <a:srgbClr val="2CB2C1">
                    <a:alpha val="80000"/>
                  </a:srgbClr>
                </a:gs>
              </a:gsLst>
              <a:lin ang="10800000"/>
            </a:gradFill>
            <a:ln>
              <a:prstDash val="solid"/>
              <a:headEnd type="none"/>
              <a:tailEnd type="none"/>
            </a:ln>
          </p:spPr>
        </p:sp>
        <p:sp>
          <p:nvSpPr>
            <p:cNvPr id="12" name="AutoShape 12"/>
            <p:cNvSpPr/>
            <p:nvPr/>
          </p:nvSpPr>
          <p:spPr>
            <a:xfrm>
              <a:off x="5684978" y="3910416"/>
              <a:ext cx="6507023" cy="2405072"/>
            </a:xfrm>
            <a:custGeom>
              <a:avLst/>
              <a:gdLst/>
              <a:ahLst/>
              <a:cxnLst/>
              <a:rect l="l" t="t" r="r" b="b"/>
              <a:pathLst>
                <a:path w="6507023" h="2405072">
                  <a:moveTo>
                    <a:pt x="6507023" y="0"/>
                  </a:moveTo>
                  <a:lnTo>
                    <a:pt x="6507023" y="724201"/>
                  </a:lnTo>
                  <a:lnTo>
                    <a:pt x="6279355" y="914946"/>
                  </a:lnTo>
                  <a:cubicBezTo>
                    <a:pt x="5778445" y="1316146"/>
                    <a:pt x="5126833" y="1744087"/>
                    <a:pt x="4315427" y="2099112"/>
                  </a:cubicBezTo>
                  <a:cubicBezTo>
                    <a:pt x="3466846" y="2470392"/>
                    <a:pt x="1404954" y="2541754"/>
                    <a:pt x="0" y="2100204"/>
                  </a:cubicBezTo>
                  <a:cubicBezTo>
                    <a:pt x="1327246" y="2446103"/>
                    <a:pt x="2844293" y="2313815"/>
                    <a:pt x="3719892" y="1879632"/>
                  </a:cubicBezTo>
                  <a:cubicBezTo>
                    <a:pt x="4803388" y="1342362"/>
                    <a:pt x="5703410" y="685604"/>
                    <a:pt x="6373109" y="116748"/>
                  </a:cubicBezTo>
                  <a:close/>
                </a:path>
              </a:pathLst>
            </a:custGeom>
            <a:gradFill>
              <a:gsLst>
                <a:gs pos="999">
                  <a:srgbClr val="189EDB">
                    <a:alpha val="0"/>
                    <a:lumMod val="60000"/>
                    <a:lumOff val="40000"/>
                  </a:srgbClr>
                </a:gs>
                <a:gs pos="75999">
                  <a:srgbClr val="189EDB">
                    <a:alpha val="100000"/>
                  </a:srgbClr>
                </a:gs>
              </a:gsLst>
              <a:lin ang="0"/>
            </a:gradFill>
            <a:ln>
              <a:prstDash val="solid"/>
              <a:headEnd type="none"/>
              <a:tailEnd type="none"/>
            </a:ln>
          </p:spPr>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gradFill>
          <a:gsLst>
            <a:gs pos="0">
              <a:srgbClr val="2CB2C1">
                <a:alpha val="100000"/>
                <a:lumMod val="20000"/>
                <a:lumOff val="80000"/>
              </a:srgbClr>
            </a:gs>
            <a:gs pos="93999">
              <a:srgbClr val="FFFFFF">
                <a:alpha val="100000"/>
              </a:srgbClr>
            </a:gs>
          </a:gsLst>
          <a:lin ang="10800000"/>
        </a:gradFill>
        <a:effectLst/>
      </p:bgPr>
    </p:bg>
    <p:spTree>
      <p:nvGrpSpPr>
        <p:cNvPr id="1" name=""/>
        <p:cNvGrpSpPr/>
        <p:nvPr/>
      </p:nvGrpSpPr>
      <p:grpSpPr>
        <a:xfrm>
          <a:off x="0" y="0"/>
          <a:ext cx="0" cy="0"/>
          <a:chOff x="0" y="0"/>
          <a:chExt cx="0" cy="0"/>
        </a:xfrm>
      </p:grpSpPr>
      <p:grpSp>
        <p:nvGrpSpPr>
          <p:cNvPr id="2" name="Group 2"/>
          <p:cNvGrpSpPr/>
          <p:nvPr/>
        </p:nvGrpSpPr>
        <p:grpSpPr>
          <a:xfrm rot="0">
            <a:off x="362892" y="432563"/>
            <a:ext cx="11175059" cy="596137"/>
            <a:chOff x="362892" y="432563"/>
            <a:chExt cx="11175059" cy="596137"/>
          </a:xfrm>
        </p:grpSpPr>
        <p:sp>
          <p:nvSpPr>
            <p:cNvPr id="3" name="AutoShape 3"/>
            <p:cNvSpPr/>
            <p:nvPr/>
          </p:nvSpPr>
          <p:spPr>
            <a:xfrm>
              <a:off x="362892" y="432563"/>
              <a:ext cx="7527209" cy="596137"/>
            </a:xfrm>
            <a:prstGeom prst="round2DiagRect">
              <a:avLst>
                <a:gd name="adj1" fmla="val 0"/>
                <a:gd name="adj2" fmla="val 50000"/>
              </a:avLst>
            </a:prstGeom>
            <a:gradFill>
              <a:gsLst>
                <a:gs pos="0">
                  <a:srgbClr val="2CB2C1">
                    <a:alpha val="0"/>
                    <a:lumMod val="40000"/>
                    <a:lumOff val="60000"/>
                  </a:srgbClr>
                </a:gs>
                <a:gs pos="95999">
                  <a:srgbClr val="2CB2C1">
                    <a:alpha val="50196"/>
                  </a:srgbClr>
                </a:gs>
              </a:gsLst>
              <a:lin ang="0"/>
            </a:gradFill>
            <a:ln>
              <a:prstDash val="solid"/>
              <a:headEnd type="none"/>
              <a:tailEnd type="none"/>
            </a:ln>
          </p:spPr>
        </p:sp>
        <p:grpSp>
          <p:nvGrpSpPr>
            <p:cNvPr id="4" name="Group 4"/>
            <p:cNvGrpSpPr/>
            <p:nvPr/>
          </p:nvGrpSpPr>
          <p:grpSpPr>
            <a:xfrm rot="0">
              <a:off x="7223815" y="559177"/>
              <a:ext cx="356036" cy="356036"/>
              <a:chOff x="7944314" y="1322805"/>
              <a:chExt cx="356036" cy="356036"/>
            </a:xfrm>
          </p:grpSpPr>
          <p:sp>
            <p:nvSpPr>
              <p:cNvPr id="5" name="AutoShape 5"/>
              <p:cNvSpPr/>
              <p:nvPr/>
            </p:nvSpPr>
            <p:spPr>
              <a:xfrm>
                <a:off x="7944314" y="1322805"/>
                <a:ext cx="356036" cy="356036"/>
              </a:xfrm>
              <a:prstGeom prst="ellipse">
                <a:avLst/>
              </a:prstGeom>
              <a:solidFill>
                <a:srgbClr val="EDF6FD">
                  <a:alpha val="100000"/>
                </a:srgbClr>
              </a:solidFill>
              <a:ln>
                <a:prstDash val="solid"/>
                <a:headEnd type="none"/>
                <a:tailEnd type="none"/>
              </a:ln>
            </p:spPr>
          </p:sp>
          <p:sp>
            <p:nvSpPr>
              <p:cNvPr id="6" name="AutoShape 6"/>
              <p:cNvSpPr/>
              <p:nvPr/>
            </p:nvSpPr>
            <p:spPr>
              <a:xfrm rot="5400000">
                <a:off x="8068839" y="1448550"/>
                <a:ext cx="121272" cy="104548"/>
              </a:xfrm>
              <a:prstGeom prst="triangle">
                <a:avLst/>
              </a:prstGeom>
              <a:solidFill>
                <a:srgbClr val="2CB2C1">
                  <a:alpha val="100000"/>
                </a:srgbClr>
              </a:solidFill>
              <a:ln>
                <a:prstDash val="solid"/>
                <a:headEnd type="none"/>
                <a:tailEnd type="none"/>
              </a:ln>
            </p:spPr>
          </p:sp>
        </p:grpSp>
        <p:sp>
          <p:nvSpPr>
            <p:cNvPr id="7" name="AutoShape 7"/>
            <p:cNvSpPr/>
            <p:nvPr/>
          </p:nvSpPr>
          <p:spPr>
            <a:xfrm>
              <a:off x="7734300" y="1013460"/>
              <a:ext cx="3803651" cy="0"/>
            </a:xfrm>
            <a:prstGeom prst="line">
              <a:avLst/>
            </a:prstGeom>
            <a:ln w="15875">
              <a:solidFill>
                <a:srgbClr val="2CB2C1">
                  <a:alpha val="40000"/>
                </a:srgbClr>
              </a:solidFill>
              <a:prstDash val="dash"/>
              <a:headEnd type="none"/>
              <a:tailEnd type="none"/>
            </a:ln>
          </p:spPr>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2F2F2F">
            <a:alpha val="100000"/>
          </a:srgbClr>
        </a:solidFill>
        <a:effectLst/>
      </p:bgPr>
    </p:bg>
    <p:spTree>
      <p:nvGrpSpPr>
        <p:cNvPr id="1" name=""/>
        <p:cNvGrpSpPr/>
        <p:nvPr/>
      </p:nvGrpSpPr>
      <p:grpSpPr>
        <a:xfrm>
          <a:off x="0" y="0"/>
          <a:ext cx="0" cy="0"/>
          <a:chOff x="0" y="0"/>
          <a:chExt cx="0" cy="0"/>
        </a:xfrm>
      </p:grpSpPr>
      <p:grpSp>
        <p:nvGrpSpPr>
          <p:cNvPr id="2" name="Group 2"/>
          <p:cNvGrpSpPr/>
          <p:nvPr/>
        </p:nvGrpSpPr>
        <p:grpSpPr>
          <a:xfrm rot="0">
            <a:off x="362892" y="432563"/>
            <a:ext cx="11175059" cy="596137"/>
            <a:chOff x="362892" y="432563"/>
            <a:chExt cx="11175059" cy="596137"/>
          </a:xfrm>
        </p:grpSpPr>
        <p:sp>
          <p:nvSpPr>
            <p:cNvPr id="3" name="AutoShape 3"/>
            <p:cNvSpPr/>
            <p:nvPr/>
          </p:nvSpPr>
          <p:spPr>
            <a:xfrm>
              <a:off x="362892" y="432563"/>
              <a:ext cx="7527209" cy="596137"/>
            </a:xfrm>
            <a:prstGeom prst="round2DiagRect">
              <a:avLst>
                <a:gd name="adj1" fmla="val 0"/>
                <a:gd name="adj2" fmla="val 50000"/>
              </a:avLst>
            </a:prstGeom>
            <a:gradFill>
              <a:gsLst>
                <a:gs pos="0">
                  <a:srgbClr val="2CB2C1">
                    <a:alpha val="0"/>
                    <a:lumMod val="40000"/>
                    <a:lumOff val="60000"/>
                  </a:srgbClr>
                </a:gs>
                <a:gs pos="95999">
                  <a:srgbClr val="2CB2C1">
                    <a:alpha val="50196"/>
                  </a:srgbClr>
                </a:gs>
              </a:gsLst>
              <a:lin ang="0"/>
            </a:gradFill>
            <a:ln>
              <a:prstDash val="solid"/>
              <a:headEnd type="none"/>
              <a:tailEnd type="none"/>
            </a:ln>
          </p:spPr>
        </p:sp>
        <p:grpSp>
          <p:nvGrpSpPr>
            <p:cNvPr id="4" name="Group 4"/>
            <p:cNvGrpSpPr/>
            <p:nvPr/>
          </p:nvGrpSpPr>
          <p:grpSpPr>
            <a:xfrm rot="0">
              <a:off x="7223815" y="559177"/>
              <a:ext cx="356036" cy="356036"/>
              <a:chOff x="7944314" y="1322805"/>
              <a:chExt cx="356036" cy="356036"/>
            </a:xfrm>
          </p:grpSpPr>
          <p:sp>
            <p:nvSpPr>
              <p:cNvPr id="5" name="AutoShape 5"/>
              <p:cNvSpPr/>
              <p:nvPr/>
            </p:nvSpPr>
            <p:spPr>
              <a:xfrm>
                <a:off x="7944314" y="1322805"/>
                <a:ext cx="356036" cy="356036"/>
              </a:xfrm>
              <a:prstGeom prst="ellipse">
                <a:avLst/>
              </a:prstGeom>
              <a:solidFill>
                <a:srgbClr val="EDF6FD">
                  <a:alpha val="100000"/>
                </a:srgbClr>
              </a:solidFill>
              <a:ln>
                <a:prstDash val="solid"/>
                <a:headEnd type="none"/>
                <a:tailEnd type="none"/>
              </a:ln>
            </p:spPr>
          </p:sp>
          <p:sp>
            <p:nvSpPr>
              <p:cNvPr id="6" name="AutoShape 6"/>
              <p:cNvSpPr/>
              <p:nvPr/>
            </p:nvSpPr>
            <p:spPr>
              <a:xfrm rot="5400000">
                <a:off x="8068839" y="1448550"/>
                <a:ext cx="121272" cy="104548"/>
              </a:xfrm>
              <a:prstGeom prst="triangle">
                <a:avLst/>
              </a:prstGeom>
              <a:solidFill>
                <a:srgbClr val="2CB2C1">
                  <a:alpha val="100000"/>
                </a:srgbClr>
              </a:solidFill>
              <a:ln>
                <a:prstDash val="solid"/>
                <a:headEnd type="none"/>
                <a:tailEnd type="none"/>
              </a:ln>
            </p:spPr>
          </p:sp>
        </p:grpSp>
        <p:sp>
          <p:nvSpPr>
            <p:cNvPr id="7" name="AutoShape 7"/>
            <p:cNvSpPr/>
            <p:nvPr/>
          </p:nvSpPr>
          <p:spPr>
            <a:xfrm>
              <a:off x="7734300" y="1013460"/>
              <a:ext cx="3803651" cy="0"/>
            </a:xfrm>
            <a:prstGeom prst="line">
              <a:avLst/>
            </a:prstGeom>
            <a:ln w="15875">
              <a:solidFill>
                <a:srgbClr val="2CB2C1">
                  <a:alpha val="40000"/>
                </a:srgbClr>
              </a:solidFill>
              <a:prstDash val="dash"/>
              <a:headEnd type="none"/>
              <a:tailEnd type="none"/>
            </a:ln>
          </p:spPr>
        </p:sp>
      </p:grpSp>
      <p:grpSp>
        <p:nvGrpSpPr>
          <p:cNvPr id="8" name="Group 8"/>
          <p:cNvGrpSpPr/>
          <p:nvPr/>
        </p:nvGrpSpPr>
        <p:grpSpPr>
          <a:xfrm rot="0" flipH="1">
            <a:off x="0" y="0"/>
            <a:ext cx="12192001" cy="6858000"/>
            <a:chOff x="0" y="0"/>
            <a:chExt cx="12192001" cy="6858000"/>
          </a:xfrm>
        </p:grpSpPr>
        <p:sp>
          <p:nvSpPr>
            <p:cNvPr id="9" name="AutoShape 9"/>
            <p:cNvSpPr/>
            <p:nvPr/>
          </p:nvSpPr>
          <p:spPr>
            <a:xfrm flipH="1">
              <a:off x="0" y="0"/>
              <a:ext cx="12192000" cy="6858000"/>
            </a:xfrm>
            <a:prstGeom prst="rect">
              <a:avLst/>
            </a:prstGeom>
            <a:blipFill rotWithShape="1">
              <a:blip r:embed="rId2">
                <a:alphaModFix amt="100000"/>
                <a:alphaModFix amt="100000"/>
              </a:blip>
              <a:stretch>
                <a:fillRect t="-68" b="-68"/>
              </a:stretch>
            </a:blipFill>
            <a:ln>
              <a:prstDash val="solid"/>
              <a:headEnd type="none"/>
              <a:tailEnd type="none"/>
            </a:ln>
          </p:spPr>
        </p:sp>
        <p:sp>
          <p:nvSpPr>
            <p:cNvPr id="10" name="AutoShape 10"/>
            <p:cNvSpPr/>
            <p:nvPr/>
          </p:nvSpPr>
          <p:spPr>
            <a:xfrm>
              <a:off x="0" y="0"/>
              <a:ext cx="6426199" cy="6858000"/>
            </a:xfrm>
            <a:prstGeom prst="rect">
              <a:avLst/>
            </a:prstGeom>
            <a:gradFill>
              <a:gsLst>
                <a:gs pos="58999">
                  <a:srgbClr val="189EDB">
                    <a:alpha val="90196"/>
                  </a:srgbClr>
                </a:gs>
                <a:gs pos="100000">
                  <a:srgbClr val="189EDB">
                    <a:alpha val="0"/>
                  </a:srgbClr>
                </a:gs>
              </a:gsLst>
              <a:lin ang="0"/>
            </a:gradFill>
            <a:ln>
              <a:prstDash val="solid"/>
              <a:headEnd type="none"/>
              <a:tailEnd type="none"/>
            </a:ln>
          </p:spPr>
        </p:sp>
        <p:sp>
          <p:nvSpPr>
            <p:cNvPr id="11" name="AutoShape 11"/>
            <p:cNvSpPr/>
            <p:nvPr/>
          </p:nvSpPr>
          <p:spPr>
            <a:xfrm>
              <a:off x="0" y="4778732"/>
              <a:ext cx="12192000" cy="2079268"/>
            </a:xfrm>
            <a:custGeom>
              <a:avLst/>
              <a:gdLst/>
              <a:ahLst/>
              <a:cxnLst/>
              <a:rect l="l" t="t" r="r" b="b"/>
              <a:pathLst>
                <a:path w="12192000" h="2079268">
                  <a:moveTo>
                    <a:pt x="12192000" y="0"/>
                  </a:moveTo>
                  <a:lnTo>
                    <a:pt x="12192000" y="2079268"/>
                  </a:lnTo>
                  <a:lnTo>
                    <a:pt x="0" y="2079268"/>
                  </a:lnTo>
                  <a:lnTo>
                    <a:pt x="0" y="890323"/>
                  </a:lnTo>
                  <a:lnTo>
                    <a:pt x="100516" y="869003"/>
                  </a:lnTo>
                  <a:cubicBezTo>
                    <a:pt x="771601" y="731979"/>
                    <a:pt x="1393780" y="633181"/>
                    <a:pt x="1852379" y="615614"/>
                  </a:cubicBezTo>
                  <a:cubicBezTo>
                    <a:pt x="2450574" y="592690"/>
                    <a:pt x="2914025" y="604765"/>
                    <a:pt x="3313209" y="645495"/>
                  </a:cubicBezTo>
                  <a:cubicBezTo>
                    <a:pt x="4013605" y="746128"/>
                    <a:pt x="4505644" y="924808"/>
                    <a:pt x="5166947" y="1165028"/>
                  </a:cubicBezTo>
                  <a:cubicBezTo>
                    <a:pt x="5267442" y="1201528"/>
                    <a:pt x="5371416" y="1239324"/>
                    <a:pt x="5480781" y="1278485"/>
                  </a:cubicBezTo>
                  <a:cubicBezTo>
                    <a:pt x="6117796" y="1506834"/>
                    <a:pt x="7004651" y="1640487"/>
                    <a:pt x="7913952" y="1645263"/>
                  </a:cubicBezTo>
                  <a:cubicBezTo>
                    <a:pt x="8800260" y="1649766"/>
                    <a:pt x="9576864" y="1535284"/>
                    <a:pt x="10044205" y="1330815"/>
                  </a:cubicBezTo>
                  <a:cubicBezTo>
                    <a:pt x="10625344" y="1076541"/>
                    <a:pt x="11174828" y="764275"/>
                    <a:pt x="11677371" y="402819"/>
                  </a:cubicBezTo>
                  <a:cubicBezTo>
                    <a:pt x="11777917" y="330501"/>
                    <a:pt x="11876651" y="256179"/>
                    <a:pt x="11973411" y="179992"/>
                  </a:cubicBezTo>
                  <a:close/>
                </a:path>
              </a:pathLst>
            </a:custGeom>
            <a:gradFill>
              <a:gsLst>
                <a:gs pos="999">
                  <a:srgbClr val="2CB2C1">
                    <a:alpha val="80000"/>
                    <a:lumMod val="50000"/>
                    <a:lumOff val="50000"/>
                  </a:srgbClr>
                </a:gs>
                <a:gs pos="75999">
                  <a:srgbClr val="2CB2C1">
                    <a:alpha val="80000"/>
                  </a:srgbClr>
                </a:gs>
              </a:gsLst>
              <a:lin ang="10800000"/>
            </a:gradFill>
            <a:ln>
              <a:prstDash val="solid"/>
              <a:headEnd type="none"/>
              <a:tailEnd type="none"/>
            </a:ln>
          </p:spPr>
        </p:sp>
        <p:sp>
          <p:nvSpPr>
            <p:cNvPr id="12" name="AutoShape 12"/>
            <p:cNvSpPr/>
            <p:nvPr/>
          </p:nvSpPr>
          <p:spPr>
            <a:xfrm>
              <a:off x="5684978" y="3910416"/>
              <a:ext cx="6507023" cy="2405072"/>
            </a:xfrm>
            <a:custGeom>
              <a:avLst/>
              <a:gdLst/>
              <a:ahLst/>
              <a:cxnLst/>
              <a:rect l="l" t="t" r="r" b="b"/>
              <a:pathLst>
                <a:path w="6507023" h="2405072">
                  <a:moveTo>
                    <a:pt x="6507023" y="0"/>
                  </a:moveTo>
                  <a:lnTo>
                    <a:pt x="6507023" y="724201"/>
                  </a:lnTo>
                  <a:lnTo>
                    <a:pt x="6279355" y="914946"/>
                  </a:lnTo>
                  <a:cubicBezTo>
                    <a:pt x="5778445" y="1316146"/>
                    <a:pt x="5126833" y="1744087"/>
                    <a:pt x="4315427" y="2099112"/>
                  </a:cubicBezTo>
                  <a:cubicBezTo>
                    <a:pt x="3466846" y="2470392"/>
                    <a:pt x="1404954" y="2541754"/>
                    <a:pt x="0" y="2100204"/>
                  </a:cubicBezTo>
                  <a:cubicBezTo>
                    <a:pt x="1327246" y="2446103"/>
                    <a:pt x="2844293" y="2313815"/>
                    <a:pt x="3719892" y="1879632"/>
                  </a:cubicBezTo>
                  <a:cubicBezTo>
                    <a:pt x="4803388" y="1342362"/>
                    <a:pt x="5703410" y="685604"/>
                    <a:pt x="6373109" y="116748"/>
                  </a:cubicBezTo>
                  <a:close/>
                </a:path>
              </a:pathLst>
            </a:custGeom>
            <a:gradFill>
              <a:gsLst>
                <a:gs pos="999">
                  <a:srgbClr val="189EDB">
                    <a:alpha val="0"/>
                    <a:lumMod val="60000"/>
                    <a:lumOff val="40000"/>
                  </a:srgbClr>
                </a:gs>
                <a:gs pos="75999">
                  <a:srgbClr val="189EDB">
                    <a:alpha val="100000"/>
                  </a:srgbClr>
                </a:gs>
              </a:gsLst>
              <a:lin ang="0"/>
            </a:gradFill>
            <a:ln>
              <a:prstDash val="solid"/>
              <a:headEnd type="none"/>
              <a:tailEnd type="none"/>
            </a:ln>
          </p:spPr>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2CB2C1">
                <a:alpha val="100000"/>
                <a:lumMod val="20000"/>
                <a:lumOff val="80000"/>
              </a:srgbClr>
            </a:gs>
            <a:gs pos="93999">
              <a:srgbClr val="FFFFFF">
                <a:alpha val="100000"/>
              </a:srgbClr>
            </a:gs>
          </a:gsLst>
          <a:lin ang="10800000"/>
        </a:gradFill>
        <a:effectLst/>
      </p:bgPr>
    </p:bg>
    <p:spTree>
      <p:nvGrpSpPr>
        <p:cNvPr id="1" name=""/>
        <p:cNvGrpSpPr/>
        <p:nvPr/>
      </p:nvGrpSpPr>
      <p:grpSpPr>
        <a:xfrm>
          <a:off x="0" y="0"/>
          <a:ext cx="0" cy="0"/>
          <a:chOff x="0" y="0"/>
          <a:chExt cx="0" cy="0"/>
        </a:xfrm>
      </p:grpSpPr>
      <p:grpSp>
        <p:nvGrpSpPr>
          <p:cNvPr id="2" name="Group 2"/>
          <p:cNvGrpSpPr/>
          <p:nvPr/>
        </p:nvGrpSpPr>
        <p:grpSpPr>
          <a:xfrm rot="0">
            <a:off x="362892" y="432563"/>
            <a:ext cx="11175059" cy="596137"/>
            <a:chOff x="362892" y="432563"/>
            <a:chExt cx="11175059" cy="596137"/>
          </a:xfrm>
        </p:grpSpPr>
        <p:sp>
          <p:nvSpPr>
            <p:cNvPr id="3" name="AutoShape 3"/>
            <p:cNvSpPr/>
            <p:nvPr/>
          </p:nvSpPr>
          <p:spPr>
            <a:xfrm>
              <a:off x="362892" y="432563"/>
              <a:ext cx="7527209" cy="596137"/>
            </a:xfrm>
            <a:prstGeom prst="round2DiagRect">
              <a:avLst>
                <a:gd name="adj1" fmla="val 0"/>
                <a:gd name="adj2" fmla="val 50000"/>
              </a:avLst>
            </a:prstGeom>
            <a:gradFill>
              <a:gsLst>
                <a:gs pos="0">
                  <a:srgbClr val="2CB2C1">
                    <a:alpha val="0"/>
                    <a:lumMod val="40000"/>
                    <a:lumOff val="60000"/>
                  </a:srgbClr>
                </a:gs>
                <a:gs pos="95999">
                  <a:srgbClr val="2CB2C1">
                    <a:alpha val="50196"/>
                  </a:srgbClr>
                </a:gs>
              </a:gsLst>
              <a:lin ang="0"/>
            </a:gradFill>
            <a:ln>
              <a:prstDash val="solid"/>
              <a:headEnd type="none"/>
              <a:tailEnd type="none"/>
            </a:ln>
          </p:spPr>
        </p:sp>
        <p:grpSp>
          <p:nvGrpSpPr>
            <p:cNvPr id="4" name="Group 4"/>
            <p:cNvGrpSpPr/>
            <p:nvPr/>
          </p:nvGrpSpPr>
          <p:grpSpPr>
            <a:xfrm rot="0">
              <a:off x="7223815" y="559177"/>
              <a:ext cx="356036" cy="356036"/>
              <a:chOff x="7944314" y="1322805"/>
              <a:chExt cx="356036" cy="356036"/>
            </a:xfrm>
          </p:grpSpPr>
          <p:sp>
            <p:nvSpPr>
              <p:cNvPr id="5" name="AutoShape 5"/>
              <p:cNvSpPr/>
              <p:nvPr/>
            </p:nvSpPr>
            <p:spPr>
              <a:xfrm>
                <a:off x="7944314" y="1322805"/>
                <a:ext cx="356036" cy="356036"/>
              </a:xfrm>
              <a:prstGeom prst="ellipse">
                <a:avLst/>
              </a:prstGeom>
              <a:solidFill>
                <a:srgbClr val="EDF6FD">
                  <a:alpha val="100000"/>
                </a:srgbClr>
              </a:solidFill>
              <a:ln>
                <a:prstDash val="solid"/>
                <a:headEnd type="none"/>
                <a:tailEnd type="none"/>
              </a:ln>
            </p:spPr>
          </p:sp>
          <p:sp>
            <p:nvSpPr>
              <p:cNvPr id="6" name="AutoShape 6"/>
              <p:cNvSpPr/>
              <p:nvPr/>
            </p:nvSpPr>
            <p:spPr>
              <a:xfrm rot="5400000">
                <a:off x="8068839" y="1448550"/>
                <a:ext cx="121272" cy="104548"/>
              </a:xfrm>
              <a:prstGeom prst="triangle">
                <a:avLst/>
              </a:prstGeom>
              <a:solidFill>
                <a:srgbClr val="2CB2C1">
                  <a:alpha val="100000"/>
                </a:srgbClr>
              </a:solidFill>
              <a:ln>
                <a:prstDash val="solid"/>
                <a:headEnd type="none"/>
                <a:tailEnd type="none"/>
              </a:ln>
            </p:spPr>
          </p:sp>
        </p:grpSp>
        <p:sp>
          <p:nvSpPr>
            <p:cNvPr id="7" name="AutoShape 7"/>
            <p:cNvSpPr/>
            <p:nvPr/>
          </p:nvSpPr>
          <p:spPr>
            <a:xfrm>
              <a:off x="7734300" y="1013460"/>
              <a:ext cx="3803651" cy="0"/>
            </a:xfrm>
            <a:prstGeom prst="line">
              <a:avLst/>
            </a:prstGeom>
            <a:ln w="15875">
              <a:solidFill>
                <a:srgbClr val="2CB2C1">
                  <a:alpha val="40000"/>
                </a:srgbClr>
              </a:solidFill>
              <a:prstDash val="dash"/>
              <a:headEnd type="none"/>
              <a:tailEnd type="none"/>
            </a:ln>
          </p:spPr>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gradFill>
          <a:gsLst>
            <a:gs pos="0">
              <a:srgbClr val="2CB2C1">
                <a:alpha val="100000"/>
                <a:lumMod val="20000"/>
                <a:lumOff val="80000"/>
              </a:srgbClr>
            </a:gs>
            <a:gs pos="93999">
              <a:srgbClr val="FFFFFF">
                <a:alpha val="100000"/>
              </a:srgbClr>
            </a:gs>
          </a:gsLst>
          <a:lin ang="10800000"/>
        </a:gradFill>
        <a:effectLst/>
      </p:bgPr>
    </p:bg>
    <p:spTree>
      <p:nvGrpSpPr>
        <p:cNvPr id="1" name=""/>
        <p:cNvGrpSpPr/>
        <p:nvPr/>
      </p:nvGrpSpPr>
      <p:grpSpPr>
        <a:xfrm>
          <a:off x="0" y="0"/>
          <a:ext cx="0" cy="0"/>
          <a:chOff x="0" y="0"/>
          <a:chExt cx="0" cy="0"/>
        </a:xfrm>
      </p:grpSpPr>
      <p:grpSp>
        <p:nvGrpSpPr>
          <p:cNvPr id="2" name="Group 2"/>
          <p:cNvGrpSpPr/>
          <p:nvPr/>
        </p:nvGrpSpPr>
        <p:grpSpPr>
          <a:xfrm rot="0">
            <a:off x="362892" y="432563"/>
            <a:ext cx="11175059" cy="596137"/>
            <a:chOff x="362892" y="432563"/>
            <a:chExt cx="11175059" cy="596137"/>
          </a:xfrm>
        </p:grpSpPr>
        <p:sp>
          <p:nvSpPr>
            <p:cNvPr id="3" name="AutoShape 3"/>
            <p:cNvSpPr/>
            <p:nvPr/>
          </p:nvSpPr>
          <p:spPr>
            <a:xfrm>
              <a:off x="362892" y="432563"/>
              <a:ext cx="7527209" cy="596137"/>
            </a:xfrm>
            <a:prstGeom prst="round2DiagRect">
              <a:avLst>
                <a:gd name="adj1" fmla="val 0"/>
                <a:gd name="adj2" fmla="val 50000"/>
              </a:avLst>
            </a:prstGeom>
            <a:gradFill>
              <a:gsLst>
                <a:gs pos="0">
                  <a:srgbClr val="2CB2C1">
                    <a:alpha val="0"/>
                    <a:lumMod val="40000"/>
                    <a:lumOff val="60000"/>
                  </a:srgbClr>
                </a:gs>
                <a:gs pos="95999">
                  <a:srgbClr val="2CB2C1">
                    <a:alpha val="50196"/>
                  </a:srgbClr>
                </a:gs>
              </a:gsLst>
              <a:lin ang="0"/>
            </a:gradFill>
            <a:ln>
              <a:prstDash val="solid"/>
              <a:headEnd type="none"/>
              <a:tailEnd type="none"/>
            </a:ln>
          </p:spPr>
        </p:sp>
        <p:grpSp>
          <p:nvGrpSpPr>
            <p:cNvPr id="4" name="Group 4"/>
            <p:cNvGrpSpPr/>
            <p:nvPr/>
          </p:nvGrpSpPr>
          <p:grpSpPr>
            <a:xfrm rot="0">
              <a:off x="7223815" y="559177"/>
              <a:ext cx="356036" cy="356036"/>
              <a:chOff x="7944314" y="1322805"/>
              <a:chExt cx="356036" cy="356036"/>
            </a:xfrm>
          </p:grpSpPr>
          <p:sp>
            <p:nvSpPr>
              <p:cNvPr id="5" name="AutoShape 5"/>
              <p:cNvSpPr/>
              <p:nvPr/>
            </p:nvSpPr>
            <p:spPr>
              <a:xfrm>
                <a:off x="7944314" y="1322805"/>
                <a:ext cx="356036" cy="356036"/>
              </a:xfrm>
              <a:prstGeom prst="ellipse">
                <a:avLst/>
              </a:prstGeom>
              <a:solidFill>
                <a:srgbClr val="EDF6FD">
                  <a:alpha val="100000"/>
                </a:srgbClr>
              </a:solidFill>
              <a:ln>
                <a:prstDash val="solid"/>
                <a:headEnd type="none"/>
                <a:tailEnd type="none"/>
              </a:ln>
            </p:spPr>
          </p:sp>
          <p:sp>
            <p:nvSpPr>
              <p:cNvPr id="6" name="AutoShape 6"/>
              <p:cNvSpPr/>
              <p:nvPr/>
            </p:nvSpPr>
            <p:spPr>
              <a:xfrm rot="5400000">
                <a:off x="8068839" y="1448550"/>
                <a:ext cx="121272" cy="104548"/>
              </a:xfrm>
              <a:prstGeom prst="triangle">
                <a:avLst/>
              </a:prstGeom>
              <a:solidFill>
                <a:srgbClr val="2CB2C1">
                  <a:alpha val="100000"/>
                </a:srgbClr>
              </a:solidFill>
              <a:ln>
                <a:prstDash val="solid"/>
                <a:headEnd type="none"/>
                <a:tailEnd type="none"/>
              </a:ln>
            </p:spPr>
          </p:sp>
        </p:grpSp>
        <p:sp>
          <p:nvSpPr>
            <p:cNvPr id="7" name="AutoShape 7"/>
            <p:cNvSpPr/>
            <p:nvPr/>
          </p:nvSpPr>
          <p:spPr>
            <a:xfrm>
              <a:off x="7734300" y="1013460"/>
              <a:ext cx="3803651" cy="0"/>
            </a:xfrm>
            <a:prstGeom prst="line">
              <a:avLst/>
            </a:prstGeom>
            <a:ln w="15875">
              <a:solidFill>
                <a:srgbClr val="2CB2C1">
                  <a:alpha val="40000"/>
                </a:srgbClr>
              </a:solidFill>
              <a:prstDash val="dash"/>
              <a:headEnd type="none"/>
              <a:tailEnd type="none"/>
            </a:ln>
          </p:spPr>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Agenda">
    <p:bg>
      <p:bgPr>
        <a:gradFill>
          <a:gsLst>
            <a:gs pos="0">
              <a:srgbClr val="2CB2C1">
                <a:alpha val="100000"/>
                <a:lumMod val="20000"/>
                <a:lumOff val="80000"/>
              </a:srgbClr>
            </a:gs>
            <a:gs pos="93999">
              <a:srgbClr val="FFFFFF">
                <a:alpha val="100000"/>
              </a:srgbClr>
            </a:gs>
          </a:gsLst>
          <a:lin ang="10800000"/>
        </a:gradFill>
        <a:effectLst/>
      </p:bgPr>
    </p:bg>
    <p:spTree>
      <p:nvGrpSpPr>
        <p:cNvPr id="1" name=""/>
        <p:cNvGrpSpPr/>
        <p:nvPr/>
      </p:nvGrpSpPr>
      <p:grpSpPr>
        <a:xfrm>
          <a:off x="0" y="0"/>
          <a:ext cx="0" cy="0"/>
          <a:chOff x="0" y="0"/>
          <a:chExt cx="0" cy="0"/>
        </a:xfrm>
      </p:grpSpPr>
      <p:grpSp>
        <p:nvGrpSpPr>
          <p:cNvPr id="2" name="Group 2"/>
          <p:cNvGrpSpPr/>
          <p:nvPr/>
        </p:nvGrpSpPr>
        <p:grpSpPr>
          <a:xfrm rot="0">
            <a:off x="-15832" y="0"/>
            <a:ext cx="12207832" cy="6858002"/>
            <a:chOff x="-15832" y="0"/>
            <a:chExt cx="12207832" cy="6858002"/>
          </a:xfrm>
        </p:grpSpPr>
        <p:sp>
          <p:nvSpPr>
            <p:cNvPr id="3" name="AutoShape 3"/>
            <p:cNvSpPr/>
            <p:nvPr/>
          </p:nvSpPr>
          <p:spPr>
            <a:xfrm>
              <a:off x="5820229" y="6235702"/>
              <a:ext cx="6371771" cy="622300"/>
            </a:xfrm>
            <a:custGeom>
              <a:avLst/>
              <a:gdLst/>
              <a:ahLst/>
              <a:cxnLst/>
              <a:rect l="l" t="t" r="r" b="b"/>
              <a:pathLst>
                <a:path w="4597768" h="724749">
                  <a:moveTo>
                    <a:pt x="1587141" y="197"/>
                  </a:moveTo>
                  <a:cubicBezTo>
                    <a:pt x="1852766" y="3460"/>
                    <a:pt x="2243100" y="47472"/>
                    <a:pt x="2500579" y="150299"/>
                  </a:cubicBezTo>
                  <a:cubicBezTo>
                    <a:pt x="2758058" y="253126"/>
                    <a:pt x="3367780" y="635900"/>
                    <a:pt x="4480314" y="282622"/>
                  </a:cubicBezTo>
                  <a:lnTo>
                    <a:pt x="4597768" y="241241"/>
                  </a:lnTo>
                  <a:lnTo>
                    <a:pt x="4597768" y="724749"/>
                  </a:lnTo>
                  <a:lnTo>
                    <a:pt x="0" y="724749"/>
                  </a:lnTo>
                  <a:lnTo>
                    <a:pt x="2096" y="721436"/>
                  </a:lnTo>
                  <a:cubicBezTo>
                    <a:pt x="66321" y="623464"/>
                    <a:pt x="524645" y="-12852"/>
                    <a:pt x="1587141" y="197"/>
                  </a:cubicBezTo>
                  <a:close/>
                </a:path>
              </a:pathLst>
            </a:custGeom>
            <a:gradFill>
              <a:gsLst>
                <a:gs pos="0">
                  <a:srgbClr val="2CB2C1">
                    <a:alpha val="0"/>
                  </a:srgbClr>
                </a:gs>
                <a:gs pos="100000">
                  <a:srgbClr val="2CB2C1">
                    <a:alpha val="100000"/>
                  </a:srgbClr>
                </a:gs>
              </a:gsLst>
              <a:lin ang="3000000"/>
            </a:gradFill>
            <a:ln>
              <a:prstDash val="solid"/>
              <a:headEnd type="none"/>
              <a:tailEnd type="none"/>
            </a:ln>
          </p:spPr>
        </p:sp>
        <p:sp>
          <p:nvSpPr>
            <p:cNvPr id="4" name="AutoShape 4"/>
            <p:cNvSpPr/>
            <p:nvPr/>
          </p:nvSpPr>
          <p:spPr>
            <a:xfrm>
              <a:off x="8432473" y="5994400"/>
              <a:ext cx="3759527" cy="863600"/>
            </a:xfrm>
            <a:custGeom>
              <a:avLst/>
              <a:gdLst/>
              <a:ahLst/>
              <a:cxnLst/>
              <a:rect l="l" t="t" r="r" b="b"/>
              <a:pathLst>
                <a:path w="3759527" h="863600">
                  <a:moveTo>
                    <a:pt x="2494723" y="235"/>
                  </a:moveTo>
                  <a:cubicBezTo>
                    <a:pt x="2807862" y="3151"/>
                    <a:pt x="3154387" y="33270"/>
                    <a:pt x="3536474" y="99921"/>
                  </a:cubicBezTo>
                  <a:lnTo>
                    <a:pt x="3759527" y="144740"/>
                  </a:lnTo>
                  <a:lnTo>
                    <a:pt x="3759527" y="863600"/>
                  </a:lnTo>
                  <a:lnTo>
                    <a:pt x="0" y="863600"/>
                  </a:lnTo>
                  <a:lnTo>
                    <a:pt x="3292" y="859655"/>
                  </a:lnTo>
                  <a:cubicBezTo>
                    <a:pt x="104243" y="742913"/>
                    <a:pt x="824653" y="-15315"/>
                    <a:pt x="2494723" y="235"/>
                  </a:cubicBezTo>
                  <a:close/>
                </a:path>
              </a:pathLst>
            </a:custGeom>
            <a:gradFill>
              <a:gsLst>
                <a:gs pos="0">
                  <a:srgbClr val="2CB2C1">
                    <a:alpha val="0"/>
                  </a:srgbClr>
                </a:gs>
                <a:gs pos="100000">
                  <a:srgbClr val="2CB2C1">
                    <a:alpha val="100000"/>
                  </a:srgbClr>
                </a:gs>
              </a:gsLst>
              <a:lin ang="3000000"/>
            </a:gradFill>
            <a:ln>
              <a:prstDash val="solid"/>
              <a:headEnd type="none"/>
              <a:tailEnd type="none"/>
            </a:ln>
          </p:spPr>
        </p:sp>
        <p:grpSp>
          <p:nvGrpSpPr>
            <p:cNvPr id="5" name="Group 5"/>
            <p:cNvGrpSpPr/>
            <p:nvPr/>
          </p:nvGrpSpPr>
          <p:grpSpPr>
            <a:xfrm rot="0">
              <a:off x="-15832" y="0"/>
              <a:ext cx="3657600" cy="2194693"/>
              <a:chOff x="-24145" y="0"/>
              <a:chExt cx="5752317" cy="3451600"/>
            </a:xfrm>
          </p:grpSpPr>
          <p:sp>
            <p:nvSpPr>
              <p:cNvPr id="6" name="AutoShape 6"/>
              <p:cNvSpPr/>
              <p:nvPr/>
            </p:nvSpPr>
            <p:spPr>
              <a:xfrm>
                <a:off x="-24145" y="0"/>
                <a:ext cx="5752317" cy="3451600"/>
              </a:xfrm>
              <a:custGeom>
                <a:avLst/>
                <a:gdLst/>
                <a:ahLst/>
                <a:cxnLst/>
                <a:rect l="l" t="t" r="r" b="b"/>
                <a:pathLst>
                  <a:path w="5752317" h="3451600">
                    <a:moveTo>
                      <a:pt x="-1303" y="3451055"/>
                    </a:moveTo>
                    <a:cubicBezTo>
                      <a:pt x="-1303" y="3451055"/>
                      <a:pt x="523735" y="3278423"/>
                      <a:pt x="483413" y="1749932"/>
                    </a:cubicBezTo>
                    <a:cubicBezTo>
                      <a:pt x="485723" y="1569109"/>
                      <a:pt x="697208" y="821245"/>
                      <a:pt x="2142534" y="1092374"/>
                    </a:cubicBezTo>
                    <a:cubicBezTo>
                      <a:pt x="2940592" y="1273198"/>
                      <a:pt x="3728567" y="1486994"/>
                      <a:pt x="4763943" y="615849"/>
                    </a:cubicBezTo>
                    <a:cubicBezTo>
                      <a:pt x="4910953" y="488371"/>
                      <a:pt x="5751014" y="-545"/>
                      <a:pt x="5751014" y="-545"/>
                    </a:cubicBezTo>
                    <a:lnTo>
                      <a:pt x="38600" y="-545"/>
                    </a:lnTo>
                    <a:close/>
                  </a:path>
                </a:pathLst>
              </a:custGeom>
              <a:solidFill>
                <a:srgbClr val="2CB2C1">
                  <a:alpha val="7843"/>
                </a:srgbClr>
              </a:solidFill>
              <a:ln>
                <a:prstDash val="solid"/>
                <a:headEnd type="none"/>
                <a:tailEnd type="none"/>
              </a:ln>
            </p:spPr>
          </p:sp>
          <p:sp>
            <p:nvSpPr>
              <p:cNvPr id="7" name="AutoShape 7"/>
              <p:cNvSpPr/>
              <p:nvPr/>
            </p:nvSpPr>
            <p:spPr>
              <a:xfrm>
                <a:off x="-12700" y="0"/>
                <a:ext cx="4000500" cy="967956"/>
              </a:xfrm>
              <a:custGeom>
                <a:avLst/>
                <a:gdLst/>
                <a:ahLst/>
                <a:cxnLst/>
                <a:rect l="l" t="t" r="r" b="b"/>
                <a:pathLst>
                  <a:path w="5103446" h="1234824">
                    <a:moveTo>
                      <a:pt x="0" y="0"/>
                    </a:moveTo>
                    <a:lnTo>
                      <a:pt x="5103446" y="0"/>
                    </a:lnTo>
                    <a:lnTo>
                      <a:pt x="5022213" y="136874"/>
                    </a:lnTo>
                    <a:cubicBezTo>
                      <a:pt x="4515804" y="889860"/>
                      <a:pt x="3412365" y="1156937"/>
                      <a:pt x="2029636" y="965577"/>
                    </a:cubicBezTo>
                    <a:cubicBezTo>
                      <a:pt x="1015636" y="825248"/>
                      <a:pt x="366300" y="1049447"/>
                      <a:pt x="59488" y="1203275"/>
                    </a:cubicBezTo>
                    <a:lnTo>
                      <a:pt x="0" y="1234824"/>
                    </a:lnTo>
                    <a:close/>
                  </a:path>
                </a:pathLst>
              </a:custGeom>
              <a:gradFill>
                <a:gsLst>
                  <a:gs pos="0">
                    <a:srgbClr val="2CB2C1">
                      <a:alpha val="20000"/>
                    </a:srgbClr>
                  </a:gs>
                  <a:gs pos="100000">
                    <a:srgbClr val="2CB2C1">
                      <a:alpha val="100000"/>
                    </a:srgbClr>
                  </a:gs>
                </a:gsLst>
                <a:lin ang="0"/>
              </a:gradFill>
              <a:ln>
                <a:prstDash val="solid"/>
                <a:headEnd type="none"/>
                <a:tailEnd type="none"/>
              </a:ln>
            </p:spPr>
          </p:sp>
        </p:grpSp>
      </p:grpSp>
      <p:cxnSp>
        <p:nvCxnSpPr>
          <p:cNvPr id="8" name="Connector 8"/>
          <p:cNvCxnSpPr/>
          <p:nvPr/>
        </p:nvCxnSpPr>
        <p:spPr>
          <a:xfrm flipH="1">
            <a:off x="2757383" y="1446233"/>
            <a:ext cx="0" cy="4186204"/>
          </a:xfrm>
          <a:prstGeom prst="line">
            <a:avLst/>
          </a:prstGeom>
          <a:ln w="3175">
            <a:solidFill>
              <a:srgbClr val="778495">
                <a:alpha val="50196"/>
              </a:srgbClr>
            </a:solidFill>
            <a:prstDash val="solid"/>
            <a:headEnd type="none"/>
            <a:tailEnd type="none"/>
          </a:ln>
        </p:spPr>
      </p:cxnSp>
      <p:sp>
        <p:nvSpPr>
          <p:cNvPr id="9" name="AutoShape 9"/>
          <p:cNvSpPr/>
          <p:nvPr/>
        </p:nvSpPr>
        <p:spPr>
          <a:xfrm>
            <a:off x="1611070" y="4588223"/>
            <a:ext cx="870506" cy="915667"/>
          </a:xfrm>
          <a:custGeom>
            <a:avLst/>
            <a:gdLst/>
            <a:ahLst/>
            <a:cxnLst/>
            <a:rect l="l" t="t" r="r" b="b"/>
            <a:pathLst>
              <a:path w="5127" h="5401">
                <a:moveTo>
                  <a:pt x="3473" y="1608"/>
                </a:moveTo>
                <a:cubicBezTo>
                  <a:pt x="3473" y="1674"/>
                  <a:pt x="3419" y="1728"/>
                  <a:pt x="3353" y="1728"/>
                </a:cubicBezTo>
                <a:lnTo>
                  <a:pt x="2303" y="1728"/>
                </a:lnTo>
                <a:cubicBezTo>
                  <a:pt x="2236" y="1728"/>
                  <a:pt x="2183" y="1674"/>
                  <a:pt x="2183" y="1608"/>
                </a:cubicBezTo>
                <a:cubicBezTo>
                  <a:pt x="2183" y="1542"/>
                  <a:pt x="2236" y="1488"/>
                  <a:pt x="2303" y="1488"/>
                </a:cubicBezTo>
                <a:lnTo>
                  <a:pt x="3353" y="1488"/>
                </a:lnTo>
                <a:cubicBezTo>
                  <a:pt x="3419" y="1488"/>
                  <a:pt x="3473" y="1542"/>
                  <a:pt x="3473" y="1608"/>
                </a:cubicBezTo>
                <a:close/>
                <a:moveTo>
                  <a:pt x="3103" y="2231"/>
                </a:moveTo>
                <a:cubicBezTo>
                  <a:pt x="3170" y="2231"/>
                  <a:pt x="3223" y="2178"/>
                  <a:pt x="3223" y="2111"/>
                </a:cubicBezTo>
                <a:cubicBezTo>
                  <a:pt x="3223" y="2045"/>
                  <a:pt x="3170" y="1991"/>
                  <a:pt x="3103" y="1991"/>
                </a:cubicBezTo>
                <a:lnTo>
                  <a:pt x="2552" y="1991"/>
                </a:lnTo>
                <a:cubicBezTo>
                  <a:pt x="2486" y="1991"/>
                  <a:pt x="2432" y="2045"/>
                  <a:pt x="2432" y="2111"/>
                </a:cubicBezTo>
                <a:cubicBezTo>
                  <a:pt x="2432" y="2178"/>
                  <a:pt x="2486" y="2231"/>
                  <a:pt x="2552" y="2231"/>
                </a:cubicBezTo>
                <a:lnTo>
                  <a:pt x="3103" y="2231"/>
                </a:lnTo>
                <a:close/>
                <a:moveTo>
                  <a:pt x="3473" y="2768"/>
                </a:moveTo>
                <a:cubicBezTo>
                  <a:pt x="3473" y="2701"/>
                  <a:pt x="3419" y="2648"/>
                  <a:pt x="3353" y="2648"/>
                </a:cubicBezTo>
                <a:lnTo>
                  <a:pt x="2303" y="2648"/>
                </a:lnTo>
                <a:cubicBezTo>
                  <a:pt x="2236" y="2648"/>
                  <a:pt x="2183" y="2701"/>
                  <a:pt x="2183" y="2768"/>
                </a:cubicBezTo>
                <a:cubicBezTo>
                  <a:pt x="2183" y="2834"/>
                  <a:pt x="2236" y="2888"/>
                  <a:pt x="2303" y="2888"/>
                </a:cubicBezTo>
                <a:lnTo>
                  <a:pt x="3353" y="2888"/>
                </a:lnTo>
                <a:cubicBezTo>
                  <a:pt x="3419" y="2888"/>
                  <a:pt x="3473" y="2834"/>
                  <a:pt x="3473" y="2768"/>
                </a:cubicBezTo>
                <a:close/>
                <a:moveTo>
                  <a:pt x="2552" y="3151"/>
                </a:moveTo>
                <a:cubicBezTo>
                  <a:pt x="2486" y="3151"/>
                  <a:pt x="2432" y="3205"/>
                  <a:pt x="2432" y="3271"/>
                </a:cubicBezTo>
                <a:cubicBezTo>
                  <a:pt x="2432" y="3338"/>
                  <a:pt x="2486" y="3391"/>
                  <a:pt x="2552" y="3391"/>
                </a:cubicBezTo>
                <a:lnTo>
                  <a:pt x="3103" y="3391"/>
                </a:lnTo>
                <a:cubicBezTo>
                  <a:pt x="3170" y="3391"/>
                  <a:pt x="3223" y="3338"/>
                  <a:pt x="3223" y="3271"/>
                </a:cubicBezTo>
                <a:cubicBezTo>
                  <a:pt x="3223" y="3205"/>
                  <a:pt x="3170" y="3151"/>
                  <a:pt x="3103" y="3151"/>
                </a:cubicBezTo>
                <a:lnTo>
                  <a:pt x="2552" y="3151"/>
                </a:lnTo>
                <a:close/>
                <a:moveTo>
                  <a:pt x="4448" y="700"/>
                </a:moveTo>
                <a:lnTo>
                  <a:pt x="4448" y="1442"/>
                </a:lnTo>
                <a:cubicBezTo>
                  <a:pt x="4448" y="1509"/>
                  <a:pt x="4501" y="1562"/>
                  <a:pt x="4568" y="1562"/>
                </a:cubicBezTo>
                <a:cubicBezTo>
                  <a:pt x="4634" y="1562"/>
                  <a:pt x="4688" y="1509"/>
                  <a:pt x="4688" y="1442"/>
                </a:cubicBezTo>
                <a:lnTo>
                  <a:pt x="4688" y="700"/>
                </a:lnTo>
                <a:cubicBezTo>
                  <a:pt x="4688" y="314"/>
                  <a:pt x="4374" y="0"/>
                  <a:pt x="3988" y="0"/>
                </a:cubicBezTo>
                <a:lnTo>
                  <a:pt x="604" y="0"/>
                </a:lnTo>
                <a:cubicBezTo>
                  <a:pt x="271" y="0"/>
                  <a:pt x="0" y="271"/>
                  <a:pt x="0" y="604"/>
                </a:cubicBezTo>
                <a:lnTo>
                  <a:pt x="0" y="1672"/>
                </a:lnTo>
                <a:cubicBezTo>
                  <a:pt x="0" y="1738"/>
                  <a:pt x="53" y="1792"/>
                  <a:pt x="120" y="1792"/>
                </a:cubicBezTo>
                <a:lnTo>
                  <a:pt x="566" y="1792"/>
                </a:lnTo>
                <a:cubicBezTo>
                  <a:pt x="632" y="1792"/>
                  <a:pt x="686" y="1738"/>
                  <a:pt x="686" y="1672"/>
                </a:cubicBezTo>
                <a:cubicBezTo>
                  <a:pt x="686" y="1606"/>
                  <a:pt x="632" y="1552"/>
                  <a:pt x="566" y="1552"/>
                </a:cubicBezTo>
                <a:lnTo>
                  <a:pt x="240" y="1552"/>
                </a:lnTo>
                <a:lnTo>
                  <a:pt x="240" y="604"/>
                </a:lnTo>
                <a:cubicBezTo>
                  <a:pt x="240" y="403"/>
                  <a:pt x="403" y="240"/>
                  <a:pt x="604" y="240"/>
                </a:cubicBezTo>
                <a:cubicBezTo>
                  <a:pt x="805" y="240"/>
                  <a:pt x="968" y="403"/>
                  <a:pt x="968" y="604"/>
                </a:cubicBezTo>
                <a:lnTo>
                  <a:pt x="968" y="4179"/>
                </a:lnTo>
                <a:cubicBezTo>
                  <a:pt x="968" y="4565"/>
                  <a:pt x="1282" y="4879"/>
                  <a:pt x="1668" y="4879"/>
                </a:cubicBezTo>
                <a:lnTo>
                  <a:pt x="3904" y="4879"/>
                </a:lnTo>
                <a:cubicBezTo>
                  <a:pt x="3970" y="4879"/>
                  <a:pt x="4024" y="4825"/>
                  <a:pt x="4024" y="4759"/>
                </a:cubicBezTo>
                <a:cubicBezTo>
                  <a:pt x="4024" y="4693"/>
                  <a:pt x="3970" y="4639"/>
                  <a:pt x="3904" y="4639"/>
                </a:cubicBezTo>
                <a:lnTo>
                  <a:pt x="1668" y="4639"/>
                </a:lnTo>
                <a:cubicBezTo>
                  <a:pt x="1415" y="4639"/>
                  <a:pt x="1208" y="4433"/>
                  <a:pt x="1208" y="4179"/>
                </a:cubicBezTo>
                <a:lnTo>
                  <a:pt x="1208" y="604"/>
                </a:lnTo>
                <a:cubicBezTo>
                  <a:pt x="1208" y="468"/>
                  <a:pt x="1163" y="341"/>
                  <a:pt x="1086" y="240"/>
                </a:cubicBezTo>
                <a:lnTo>
                  <a:pt x="3988" y="240"/>
                </a:lnTo>
                <a:cubicBezTo>
                  <a:pt x="4241" y="240"/>
                  <a:pt x="4448" y="446"/>
                  <a:pt x="4448" y="700"/>
                </a:cubicBezTo>
                <a:close/>
                <a:moveTo>
                  <a:pt x="4787" y="2000"/>
                </a:moveTo>
                <a:lnTo>
                  <a:pt x="4568" y="2000"/>
                </a:lnTo>
                <a:cubicBezTo>
                  <a:pt x="4501" y="2000"/>
                  <a:pt x="4448" y="2054"/>
                  <a:pt x="4448" y="2120"/>
                </a:cubicBezTo>
                <a:cubicBezTo>
                  <a:pt x="4448" y="2187"/>
                  <a:pt x="4501" y="2240"/>
                  <a:pt x="4568" y="2240"/>
                </a:cubicBezTo>
                <a:lnTo>
                  <a:pt x="4787" y="2240"/>
                </a:lnTo>
                <a:cubicBezTo>
                  <a:pt x="4842" y="2240"/>
                  <a:pt x="4887" y="2285"/>
                  <a:pt x="4887" y="2340"/>
                </a:cubicBezTo>
                <a:lnTo>
                  <a:pt x="4887" y="3718"/>
                </a:lnTo>
                <a:cubicBezTo>
                  <a:pt x="4887" y="3785"/>
                  <a:pt x="4941" y="3838"/>
                  <a:pt x="5007" y="3838"/>
                </a:cubicBezTo>
                <a:cubicBezTo>
                  <a:pt x="5073" y="3838"/>
                  <a:pt x="5127" y="3785"/>
                  <a:pt x="5127" y="3718"/>
                </a:cubicBezTo>
                <a:lnTo>
                  <a:pt x="5127" y="2340"/>
                </a:lnTo>
                <a:cubicBezTo>
                  <a:pt x="5127" y="2153"/>
                  <a:pt x="4975" y="2000"/>
                  <a:pt x="4787" y="2000"/>
                </a:cubicBezTo>
                <a:close/>
                <a:moveTo>
                  <a:pt x="4568" y="5139"/>
                </a:moveTo>
                <a:cubicBezTo>
                  <a:pt x="4501" y="5139"/>
                  <a:pt x="4448" y="5193"/>
                  <a:pt x="4448" y="5259"/>
                </a:cubicBezTo>
                <a:lnTo>
                  <a:pt x="4448" y="5281"/>
                </a:lnTo>
                <a:cubicBezTo>
                  <a:pt x="4448" y="5347"/>
                  <a:pt x="4501" y="5401"/>
                  <a:pt x="4568" y="5401"/>
                </a:cubicBezTo>
                <a:cubicBezTo>
                  <a:pt x="4634" y="5401"/>
                  <a:pt x="4688" y="5347"/>
                  <a:pt x="4688" y="5281"/>
                </a:cubicBezTo>
                <a:lnTo>
                  <a:pt x="4688" y="5259"/>
                </a:lnTo>
                <a:cubicBezTo>
                  <a:pt x="4688" y="5193"/>
                  <a:pt x="4634" y="5139"/>
                  <a:pt x="4568" y="5139"/>
                </a:cubicBezTo>
                <a:close/>
                <a:moveTo>
                  <a:pt x="4568" y="2439"/>
                </a:moveTo>
                <a:cubicBezTo>
                  <a:pt x="4501" y="2439"/>
                  <a:pt x="4448" y="2492"/>
                  <a:pt x="4448" y="2559"/>
                </a:cubicBezTo>
                <a:lnTo>
                  <a:pt x="4448" y="4854"/>
                </a:lnTo>
                <a:cubicBezTo>
                  <a:pt x="4448" y="4920"/>
                  <a:pt x="4501" y="4974"/>
                  <a:pt x="4568" y="4974"/>
                </a:cubicBezTo>
                <a:cubicBezTo>
                  <a:pt x="4634" y="4974"/>
                  <a:pt x="4688" y="4920"/>
                  <a:pt x="4688" y="4854"/>
                </a:cubicBezTo>
                <a:lnTo>
                  <a:pt x="4688" y="2559"/>
                </a:lnTo>
                <a:cubicBezTo>
                  <a:pt x="4688" y="2492"/>
                  <a:pt x="4634" y="2439"/>
                  <a:pt x="4568" y="2439"/>
                </a:cubicBezTo>
                <a:close/>
              </a:path>
            </a:pathLst>
          </a:custGeom>
          <a:solidFill>
            <a:srgbClr val="778495">
              <a:alpha val="14901"/>
            </a:srgbClr>
          </a:solidFill>
          <a:ln>
            <a:headEnd type="none"/>
            <a:tailEnd type="none"/>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losing">
    <p:bg>
      <p:bgPr>
        <a:solidFill>
          <a:srgbClr val="2F2F2F">
            <a:alpha val="100000"/>
          </a:srgbClr>
        </a:solidFill>
        <a:effectLst/>
      </p:bgPr>
    </p:bg>
    <p:spTree>
      <p:nvGrpSpPr>
        <p:cNvPr id="1" name=""/>
        <p:cNvGrpSpPr/>
        <p:nvPr/>
      </p:nvGrpSpPr>
      <p:grpSpPr>
        <a:xfrm>
          <a:off x="0" y="0"/>
          <a:ext cx="0" cy="0"/>
          <a:chOff x="0" y="0"/>
          <a:chExt cx="0" cy="0"/>
        </a:xfrm>
      </p:grpSpPr>
      <p:grpSp>
        <p:nvGrpSpPr>
          <p:cNvPr id="2" name="Group 2"/>
          <p:cNvGrpSpPr/>
          <p:nvPr/>
        </p:nvGrpSpPr>
        <p:grpSpPr>
          <a:xfrm rot="0">
            <a:off x="362892" y="432563"/>
            <a:ext cx="11175059" cy="596137"/>
            <a:chOff x="362892" y="432563"/>
            <a:chExt cx="11175059" cy="596137"/>
          </a:xfrm>
        </p:grpSpPr>
        <p:sp>
          <p:nvSpPr>
            <p:cNvPr id="3" name="AutoShape 3"/>
            <p:cNvSpPr/>
            <p:nvPr/>
          </p:nvSpPr>
          <p:spPr>
            <a:xfrm>
              <a:off x="362892" y="432563"/>
              <a:ext cx="7527209" cy="596137"/>
            </a:xfrm>
            <a:prstGeom prst="round2DiagRect">
              <a:avLst>
                <a:gd name="adj1" fmla="val 0"/>
                <a:gd name="adj2" fmla="val 50000"/>
              </a:avLst>
            </a:prstGeom>
            <a:gradFill>
              <a:gsLst>
                <a:gs pos="0">
                  <a:srgbClr val="2CB2C1">
                    <a:alpha val="0"/>
                    <a:lumMod val="40000"/>
                    <a:lumOff val="60000"/>
                  </a:srgbClr>
                </a:gs>
                <a:gs pos="95999">
                  <a:srgbClr val="2CB2C1">
                    <a:alpha val="50196"/>
                  </a:srgbClr>
                </a:gs>
              </a:gsLst>
              <a:lin ang="0"/>
            </a:gradFill>
            <a:ln>
              <a:prstDash val="solid"/>
              <a:headEnd type="none"/>
              <a:tailEnd type="none"/>
            </a:ln>
          </p:spPr>
        </p:sp>
        <p:grpSp>
          <p:nvGrpSpPr>
            <p:cNvPr id="4" name="Group 4"/>
            <p:cNvGrpSpPr/>
            <p:nvPr/>
          </p:nvGrpSpPr>
          <p:grpSpPr>
            <a:xfrm rot="0">
              <a:off x="7223815" y="559177"/>
              <a:ext cx="356036" cy="356036"/>
              <a:chOff x="7944314" y="1322805"/>
              <a:chExt cx="356036" cy="356036"/>
            </a:xfrm>
          </p:grpSpPr>
          <p:sp>
            <p:nvSpPr>
              <p:cNvPr id="5" name="AutoShape 5"/>
              <p:cNvSpPr/>
              <p:nvPr/>
            </p:nvSpPr>
            <p:spPr>
              <a:xfrm>
                <a:off x="7944314" y="1322805"/>
                <a:ext cx="356036" cy="356036"/>
              </a:xfrm>
              <a:prstGeom prst="ellipse">
                <a:avLst/>
              </a:prstGeom>
              <a:solidFill>
                <a:srgbClr val="EDF6FD">
                  <a:alpha val="100000"/>
                </a:srgbClr>
              </a:solidFill>
              <a:ln>
                <a:prstDash val="solid"/>
                <a:headEnd type="none"/>
                <a:tailEnd type="none"/>
              </a:ln>
            </p:spPr>
          </p:sp>
          <p:sp>
            <p:nvSpPr>
              <p:cNvPr id="6" name="AutoShape 6"/>
              <p:cNvSpPr/>
              <p:nvPr/>
            </p:nvSpPr>
            <p:spPr>
              <a:xfrm rot="5400000">
                <a:off x="8068839" y="1448550"/>
                <a:ext cx="121272" cy="104548"/>
              </a:xfrm>
              <a:prstGeom prst="triangle">
                <a:avLst/>
              </a:prstGeom>
              <a:solidFill>
                <a:srgbClr val="2CB2C1">
                  <a:alpha val="100000"/>
                </a:srgbClr>
              </a:solidFill>
              <a:ln>
                <a:prstDash val="solid"/>
                <a:headEnd type="none"/>
                <a:tailEnd type="none"/>
              </a:ln>
            </p:spPr>
          </p:sp>
        </p:grpSp>
        <p:sp>
          <p:nvSpPr>
            <p:cNvPr id="7" name="AutoShape 7"/>
            <p:cNvSpPr/>
            <p:nvPr/>
          </p:nvSpPr>
          <p:spPr>
            <a:xfrm>
              <a:off x="7734300" y="1013460"/>
              <a:ext cx="3803651" cy="0"/>
            </a:xfrm>
            <a:prstGeom prst="line">
              <a:avLst/>
            </a:prstGeom>
            <a:ln w="15875">
              <a:solidFill>
                <a:srgbClr val="2CB2C1">
                  <a:alpha val="40000"/>
                </a:srgbClr>
              </a:solidFill>
              <a:prstDash val="dash"/>
              <a:headEnd type="none"/>
              <a:tailEnd type="none"/>
            </a:ln>
          </p:spPr>
        </p:sp>
      </p:grpSp>
      <p:grpSp>
        <p:nvGrpSpPr>
          <p:cNvPr id="8" name="Group 8"/>
          <p:cNvGrpSpPr/>
          <p:nvPr/>
        </p:nvGrpSpPr>
        <p:grpSpPr>
          <a:xfrm rot="0" flipH="1">
            <a:off x="0" y="0"/>
            <a:ext cx="12192001" cy="6858000"/>
            <a:chOff x="0" y="0"/>
            <a:chExt cx="12192001" cy="6858000"/>
          </a:xfrm>
        </p:grpSpPr>
        <p:sp>
          <p:nvSpPr>
            <p:cNvPr id="9" name="AutoShape 9"/>
            <p:cNvSpPr/>
            <p:nvPr/>
          </p:nvSpPr>
          <p:spPr>
            <a:xfrm flipH="1">
              <a:off x="0" y="0"/>
              <a:ext cx="12192000" cy="6858000"/>
            </a:xfrm>
            <a:prstGeom prst="rect">
              <a:avLst/>
            </a:prstGeom>
            <a:blipFill rotWithShape="1">
              <a:blip r:embed="rId2">
                <a:alphaModFix amt="100000"/>
                <a:alphaModFix amt="100000"/>
              </a:blip>
              <a:stretch>
                <a:fillRect t="-68" b="-68"/>
              </a:stretch>
            </a:blipFill>
            <a:ln>
              <a:prstDash val="solid"/>
              <a:headEnd type="none"/>
              <a:tailEnd type="none"/>
            </a:ln>
          </p:spPr>
        </p:sp>
        <p:sp>
          <p:nvSpPr>
            <p:cNvPr id="10" name="AutoShape 10"/>
            <p:cNvSpPr/>
            <p:nvPr/>
          </p:nvSpPr>
          <p:spPr>
            <a:xfrm>
              <a:off x="0" y="0"/>
              <a:ext cx="6426199" cy="6858000"/>
            </a:xfrm>
            <a:prstGeom prst="rect">
              <a:avLst/>
            </a:prstGeom>
            <a:gradFill>
              <a:gsLst>
                <a:gs pos="58999">
                  <a:srgbClr val="189EDB">
                    <a:alpha val="90196"/>
                  </a:srgbClr>
                </a:gs>
                <a:gs pos="100000">
                  <a:srgbClr val="189EDB">
                    <a:alpha val="0"/>
                  </a:srgbClr>
                </a:gs>
              </a:gsLst>
              <a:lin ang="0"/>
            </a:gradFill>
            <a:ln>
              <a:prstDash val="solid"/>
              <a:headEnd type="none"/>
              <a:tailEnd type="none"/>
            </a:ln>
          </p:spPr>
        </p:sp>
        <p:sp>
          <p:nvSpPr>
            <p:cNvPr id="11" name="AutoShape 11"/>
            <p:cNvSpPr/>
            <p:nvPr/>
          </p:nvSpPr>
          <p:spPr>
            <a:xfrm>
              <a:off x="0" y="4778732"/>
              <a:ext cx="12192000" cy="2079268"/>
            </a:xfrm>
            <a:custGeom>
              <a:avLst/>
              <a:gdLst/>
              <a:ahLst/>
              <a:cxnLst/>
              <a:rect l="l" t="t" r="r" b="b"/>
              <a:pathLst>
                <a:path w="12192000" h="2079268">
                  <a:moveTo>
                    <a:pt x="12192000" y="0"/>
                  </a:moveTo>
                  <a:lnTo>
                    <a:pt x="12192000" y="2079268"/>
                  </a:lnTo>
                  <a:lnTo>
                    <a:pt x="0" y="2079268"/>
                  </a:lnTo>
                  <a:lnTo>
                    <a:pt x="0" y="890323"/>
                  </a:lnTo>
                  <a:lnTo>
                    <a:pt x="100516" y="869003"/>
                  </a:lnTo>
                  <a:cubicBezTo>
                    <a:pt x="771601" y="731979"/>
                    <a:pt x="1393780" y="633181"/>
                    <a:pt x="1852379" y="615614"/>
                  </a:cubicBezTo>
                  <a:cubicBezTo>
                    <a:pt x="2450574" y="592690"/>
                    <a:pt x="2914025" y="604765"/>
                    <a:pt x="3313209" y="645495"/>
                  </a:cubicBezTo>
                  <a:cubicBezTo>
                    <a:pt x="4013605" y="746128"/>
                    <a:pt x="4505644" y="924808"/>
                    <a:pt x="5166947" y="1165028"/>
                  </a:cubicBezTo>
                  <a:cubicBezTo>
                    <a:pt x="5267442" y="1201528"/>
                    <a:pt x="5371416" y="1239324"/>
                    <a:pt x="5480781" y="1278485"/>
                  </a:cubicBezTo>
                  <a:cubicBezTo>
                    <a:pt x="6117796" y="1506834"/>
                    <a:pt x="7004651" y="1640487"/>
                    <a:pt x="7913952" y="1645263"/>
                  </a:cubicBezTo>
                  <a:cubicBezTo>
                    <a:pt x="8800260" y="1649766"/>
                    <a:pt x="9576864" y="1535284"/>
                    <a:pt x="10044205" y="1330815"/>
                  </a:cubicBezTo>
                  <a:cubicBezTo>
                    <a:pt x="10625344" y="1076541"/>
                    <a:pt x="11174828" y="764275"/>
                    <a:pt x="11677371" y="402819"/>
                  </a:cubicBezTo>
                  <a:cubicBezTo>
                    <a:pt x="11777917" y="330501"/>
                    <a:pt x="11876651" y="256179"/>
                    <a:pt x="11973411" y="179992"/>
                  </a:cubicBezTo>
                  <a:close/>
                </a:path>
              </a:pathLst>
            </a:custGeom>
            <a:gradFill>
              <a:gsLst>
                <a:gs pos="999">
                  <a:srgbClr val="2CB2C1">
                    <a:alpha val="80000"/>
                    <a:lumMod val="50000"/>
                    <a:lumOff val="50000"/>
                  </a:srgbClr>
                </a:gs>
                <a:gs pos="75999">
                  <a:srgbClr val="2CB2C1">
                    <a:alpha val="80000"/>
                  </a:srgbClr>
                </a:gs>
              </a:gsLst>
              <a:lin ang="10800000"/>
            </a:gradFill>
            <a:ln>
              <a:prstDash val="solid"/>
              <a:headEnd type="none"/>
              <a:tailEnd type="none"/>
            </a:ln>
          </p:spPr>
        </p:sp>
        <p:sp>
          <p:nvSpPr>
            <p:cNvPr id="12" name="AutoShape 12"/>
            <p:cNvSpPr/>
            <p:nvPr/>
          </p:nvSpPr>
          <p:spPr>
            <a:xfrm>
              <a:off x="5684978" y="3910416"/>
              <a:ext cx="6507023" cy="2405072"/>
            </a:xfrm>
            <a:custGeom>
              <a:avLst/>
              <a:gdLst/>
              <a:ahLst/>
              <a:cxnLst/>
              <a:rect l="l" t="t" r="r" b="b"/>
              <a:pathLst>
                <a:path w="6507023" h="2405072">
                  <a:moveTo>
                    <a:pt x="6507023" y="0"/>
                  </a:moveTo>
                  <a:lnTo>
                    <a:pt x="6507023" y="724201"/>
                  </a:lnTo>
                  <a:lnTo>
                    <a:pt x="6279355" y="914946"/>
                  </a:lnTo>
                  <a:cubicBezTo>
                    <a:pt x="5778445" y="1316146"/>
                    <a:pt x="5126833" y="1744087"/>
                    <a:pt x="4315427" y="2099112"/>
                  </a:cubicBezTo>
                  <a:cubicBezTo>
                    <a:pt x="3466846" y="2470392"/>
                    <a:pt x="1404954" y="2541754"/>
                    <a:pt x="0" y="2100204"/>
                  </a:cubicBezTo>
                  <a:cubicBezTo>
                    <a:pt x="1327246" y="2446103"/>
                    <a:pt x="2844293" y="2313815"/>
                    <a:pt x="3719892" y="1879632"/>
                  </a:cubicBezTo>
                  <a:cubicBezTo>
                    <a:pt x="4803388" y="1342362"/>
                    <a:pt x="5703410" y="685604"/>
                    <a:pt x="6373109" y="116748"/>
                  </a:cubicBezTo>
                  <a:close/>
                </a:path>
              </a:pathLst>
            </a:custGeom>
            <a:gradFill>
              <a:gsLst>
                <a:gs pos="999">
                  <a:srgbClr val="189EDB">
                    <a:alpha val="0"/>
                    <a:lumMod val="60000"/>
                    <a:lumOff val="40000"/>
                  </a:srgbClr>
                </a:gs>
                <a:gs pos="75999">
                  <a:srgbClr val="189EDB">
                    <a:alpha val="100000"/>
                  </a:srgbClr>
                </a:gs>
              </a:gsLst>
              <a:lin ang="0"/>
            </a:gradFill>
            <a:ln>
              <a:prstDash val="solid"/>
              <a:headEnd type="none"/>
              <a:tailEnd type="none"/>
            </a:ln>
          </p:spPr>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FFFFFF">
            <a:alpha val="100000"/>
          </a:srgbClr>
        </a:solidFill>
        <a:effectLst/>
      </p:bgPr>
    </p:bg>
    <p:spTree>
      <p:nvGrpSpPr>
        <p:cNvPr id="1" name=""/>
        <p:cNvGrpSpPr/>
        <p:nvPr/>
      </p:nvGrpSpPr>
      <p:grpSpPr>
        <a:xfrm>
          <a:off x="0" y="0"/>
          <a:ext cx="0" cy="0"/>
          <a:chOff x="0" y="0"/>
          <a:chExt cx="0" cy="0"/>
        </a:xfrm>
      </p:grpSpPr>
      <p:grpSp>
        <p:nvGrpSpPr>
          <p:cNvPr id="2" name="Group 2"/>
          <p:cNvGrpSpPr/>
          <p:nvPr/>
        </p:nvGrpSpPr>
        <p:grpSpPr>
          <a:xfrm rot="0">
            <a:off x="0" y="0"/>
            <a:ext cx="12191999" cy="6858000"/>
            <a:chOff x="0" y="0"/>
            <a:chExt cx="12191999" cy="6858000"/>
          </a:xfrm>
        </p:grpSpPr>
        <p:pic>
          <p:nvPicPr>
            <p:cNvPr id="3" name="Picture 3"/>
            <p:cNvPicPr>
              <a:picLocks noChangeAspect="1"/>
            </p:cNvPicPr>
            <p:nvPr/>
          </p:nvPicPr>
          <p:blipFill>
            <a:blip r:embed="rId2">
              <a:alphaModFix amt="100000"/>
            </a:blip>
            <a:stretch>
              <a:fillRect/>
            </a:stretch>
          </p:blipFill>
          <p:spPr>
            <a:xfrm>
              <a:off x="0" y="0"/>
              <a:ext cx="12191999" cy="6858000"/>
            </a:xfrm>
            <a:prstGeom prst="rect">
              <a:avLst/>
            </a:prstGeom>
            <a:ln>
              <a:headEnd type="none"/>
              <a:tailEnd type="none"/>
            </a:ln>
          </p:spPr>
        </p:pic>
        <p:sp>
          <p:nvSpPr>
            <p:cNvPr id="4" name="AutoShape 4"/>
            <p:cNvSpPr/>
            <p:nvPr/>
          </p:nvSpPr>
          <p:spPr>
            <a:xfrm>
              <a:off x="3876675" y="3171991"/>
              <a:ext cx="1085850" cy="76533"/>
            </a:xfrm>
            <a:prstGeom prst="rect">
              <a:avLst/>
            </a:prstGeom>
            <a:solidFill>
              <a:srgbClr val="129F77">
                <a:alpha val="100000"/>
              </a:srgbClr>
            </a:solidFill>
            <a:ln>
              <a:prstDash val="solid"/>
              <a:headEnd type="none"/>
              <a:tailEnd type="none"/>
            </a:ln>
          </p:spPr>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FFFFFF">
            <a:alpha val="100000"/>
          </a:srgbClr>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FFFFFF">
            <a:alpha val="100000"/>
          </a:srgb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tretch>
            <a:fillRect/>
          </a:stretch>
        </p:blipFill>
        <p:spPr>
          <a:xfrm flipH="1">
            <a:off x="0" y="0"/>
            <a:ext cx="12191999" cy="6858000"/>
          </a:xfrm>
          <a:prstGeom prst="rect">
            <a:avLst/>
          </a:prstGeom>
          <a:ln>
            <a:headEnd type="none"/>
            <a:tailEnd type="none"/>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FFFFFF">
            <a:alpha val="100000"/>
          </a:srgbClr>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FFFFFF">
            <a:alpha val="100000"/>
          </a:srgbClr>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Agenda">
    <p:bg>
      <p:bgPr>
        <a:solidFill>
          <a:srgbClr val="FFFFFF">
            <a:alpha val="100000"/>
          </a:srgbClr>
        </a:solidFill>
        <a:effectLst/>
      </p:bgPr>
    </p:bg>
    <p:spTree>
      <p:nvGrpSpPr>
        <p:cNvPr id="1" name=""/>
        <p:cNvGrpSpPr/>
        <p:nvPr/>
      </p:nvGrpSpPr>
      <p:grpSpPr>
        <a:xfrm>
          <a:off x="0" y="0"/>
          <a:ext cx="0" cy="0"/>
          <a:chOff x="0" y="0"/>
          <a:chExt cx="0" cy="0"/>
        </a:xfrm>
      </p:grpSpPr>
      <p:cxnSp>
        <p:nvCxnSpPr>
          <p:cNvPr id="2" name="Connector 2"/>
          <p:cNvCxnSpPr/>
          <p:nvPr/>
        </p:nvCxnSpPr>
        <p:spPr>
          <a:xfrm flipH="1">
            <a:off x="3621019" y="1500188"/>
            <a:ext cx="0" cy="4633913"/>
          </a:xfrm>
          <a:prstGeom prst="line">
            <a:avLst/>
          </a:prstGeom>
          <a:ln w="3175">
            <a:solidFill>
              <a:srgbClr val="768394">
                <a:alpha val="100000"/>
              </a:srgbClr>
            </a:solidFill>
            <a:prstDash val="solid"/>
            <a:headEnd type="none"/>
            <a:tailEnd type="none"/>
          </a:ln>
        </p:spPr>
      </p:cxnSp>
      <p:sp>
        <p:nvSpPr>
          <p:cNvPr id="3" name="AutoShape 3"/>
          <p:cNvSpPr/>
          <p:nvPr/>
        </p:nvSpPr>
        <p:spPr>
          <a:xfrm>
            <a:off x="2626456" y="5219207"/>
            <a:ext cx="870506" cy="915667"/>
          </a:xfrm>
          <a:custGeom>
            <a:avLst/>
            <a:gdLst/>
            <a:ahLst/>
            <a:cxnLst/>
            <a:rect l="l" t="t" r="r" b="b"/>
            <a:pathLst>
              <a:path w="5127" h="5401">
                <a:moveTo>
                  <a:pt x="3473" y="1608"/>
                </a:moveTo>
                <a:cubicBezTo>
                  <a:pt x="3473" y="1674"/>
                  <a:pt x="3419" y="1728"/>
                  <a:pt x="3353" y="1728"/>
                </a:cubicBezTo>
                <a:lnTo>
                  <a:pt x="2303" y="1728"/>
                </a:lnTo>
                <a:cubicBezTo>
                  <a:pt x="2236" y="1728"/>
                  <a:pt x="2183" y="1674"/>
                  <a:pt x="2183" y="1608"/>
                </a:cubicBezTo>
                <a:cubicBezTo>
                  <a:pt x="2183" y="1542"/>
                  <a:pt x="2236" y="1488"/>
                  <a:pt x="2303" y="1488"/>
                </a:cubicBezTo>
                <a:lnTo>
                  <a:pt x="3353" y="1488"/>
                </a:lnTo>
                <a:cubicBezTo>
                  <a:pt x="3419" y="1488"/>
                  <a:pt x="3473" y="1542"/>
                  <a:pt x="3473" y="1608"/>
                </a:cubicBezTo>
                <a:close/>
                <a:moveTo>
                  <a:pt x="3103" y="2231"/>
                </a:moveTo>
                <a:cubicBezTo>
                  <a:pt x="3170" y="2231"/>
                  <a:pt x="3223" y="2178"/>
                  <a:pt x="3223" y="2111"/>
                </a:cubicBezTo>
                <a:cubicBezTo>
                  <a:pt x="3223" y="2045"/>
                  <a:pt x="3170" y="1991"/>
                  <a:pt x="3103" y="1991"/>
                </a:cubicBezTo>
                <a:lnTo>
                  <a:pt x="2552" y="1991"/>
                </a:lnTo>
                <a:cubicBezTo>
                  <a:pt x="2486" y="1991"/>
                  <a:pt x="2432" y="2045"/>
                  <a:pt x="2432" y="2111"/>
                </a:cubicBezTo>
                <a:cubicBezTo>
                  <a:pt x="2432" y="2178"/>
                  <a:pt x="2486" y="2231"/>
                  <a:pt x="2552" y="2231"/>
                </a:cubicBezTo>
                <a:lnTo>
                  <a:pt x="3103" y="2231"/>
                </a:lnTo>
                <a:close/>
                <a:moveTo>
                  <a:pt x="3473" y="2768"/>
                </a:moveTo>
                <a:cubicBezTo>
                  <a:pt x="3473" y="2701"/>
                  <a:pt x="3419" y="2648"/>
                  <a:pt x="3353" y="2648"/>
                </a:cubicBezTo>
                <a:lnTo>
                  <a:pt x="2303" y="2648"/>
                </a:lnTo>
                <a:cubicBezTo>
                  <a:pt x="2236" y="2648"/>
                  <a:pt x="2183" y="2701"/>
                  <a:pt x="2183" y="2768"/>
                </a:cubicBezTo>
                <a:cubicBezTo>
                  <a:pt x="2183" y="2834"/>
                  <a:pt x="2236" y="2888"/>
                  <a:pt x="2303" y="2888"/>
                </a:cubicBezTo>
                <a:lnTo>
                  <a:pt x="3353" y="2888"/>
                </a:lnTo>
                <a:cubicBezTo>
                  <a:pt x="3419" y="2888"/>
                  <a:pt x="3473" y="2834"/>
                  <a:pt x="3473" y="2768"/>
                </a:cubicBezTo>
                <a:close/>
                <a:moveTo>
                  <a:pt x="2552" y="3151"/>
                </a:moveTo>
                <a:cubicBezTo>
                  <a:pt x="2486" y="3151"/>
                  <a:pt x="2432" y="3205"/>
                  <a:pt x="2432" y="3271"/>
                </a:cubicBezTo>
                <a:cubicBezTo>
                  <a:pt x="2432" y="3338"/>
                  <a:pt x="2486" y="3391"/>
                  <a:pt x="2552" y="3391"/>
                </a:cubicBezTo>
                <a:lnTo>
                  <a:pt x="3103" y="3391"/>
                </a:lnTo>
                <a:cubicBezTo>
                  <a:pt x="3170" y="3391"/>
                  <a:pt x="3223" y="3338"/>
                  <a:pt x="3223" y="3271"/>
                </a:cubicBezTo>
                <a:cubicBezTo>
                  <a:pt x="3223" y="3205"/>
                  <a:pt x="3170" y="3151"/>
                  <a:pt x="3103" y="3151"/>
                </a:cubicBezTo>
                <a:lnTo>
                  <a:pt x="2552" y="3151"/>
                </a:lnTo>
                <a:close/>
                <a:moveTo>
                  <a:pt x="4448" y="700"/>
                </a:moveTo>
                <a:lnTo>
                  <a:pt x="4448" y="1442"/>
                </a:lnTo>
                <a:cubicBezTo>
                  <a:pt x="4448" y="1509"/>
                  <a:pt x="4501" y="1562"/>
                  <a:pt x="4568" y="1562"/>
                </a:cubicBezTo>
                <a:cubicBezTo>
                  <a:pt x="4634" y="1562"/>
                  <a:pt x="4688" y="1509"/>
                  <a:pt x="4688" y="1442"/>
                </a:cubicBezTo>
                <a:lnTo>
                  <a:pt x="4688" y="700"/>
                </a:lnTo>
                <a:cubicBezTo>
                  <a:pt x="4688" y="314"/>
                  <a:pt x="4374" y="0"/>
                  <a:pt x="3988" y="0"/>
                </a:cubicBezTo>
                <a:lnTo>
                  <a:pt x="604" y="0"/>
                </a:lnTo>
                <a:cubicBezTo>
                  <a:pt x="271" y="0"/>
                  <a:pt x="0" y="271"/>
                  <a:pt x="0" y="604"/>
                </a:cubicBezTo>
                <a:lnTo>
                  <a:pt x="0" y="1672"/>
                </a:lnTo>
                <a:cubicBezTo>
                  <a:pt x="0" y="1738"/>
                  <a:pt x="53" y="1792"/>
                  <a:pt x="120" y="1792"/>
                </a:cubicBezTo>
                <a:lnTo>
                  <a:pt x="566" y="1792"/>
                </a:lnTo>
                <a:cubicBezTo>
                  <a:pt x="632" y="1792"/>
                  <a:pt x="686" y="1738"/>
                  <a:pt x="686" y="1672"/>
                </a:cubicBezTo>
                <a:cubicBezTo>
                  <a:pt x="686" y="1606"/>
                  <a:pt x="632" y="1552"/>
                  <a:pt x="566" y="1552"/>
                </a:cubicBezTo>
                <a:lnTo>
                  <a:pt x="240" y="1552"/>
                </a:lnTo>
                <a:lnTo>
                  <a:pt x="240" y="604"/>
                </a:lnTo>
                <a:cubicBezTo>
                  <a:pt x="240" y="403"/>
                  <a:pt x="403" y="240"/>
                  <a:pt x="604" y="240"/>
                </a:cubicBezTo>
                <a:cubicBezTo>
                  <a:pt x="805" y="240"/>
                  <a:pt x="968" y="403"/>
                  <a:pt x="968" y="604"/>
                </a:cubicBezTo>
                <a:lnTo>
                  <a:pt x="968" y="4179"/>
                </a:lnTo>
                <a:cubicBezTo>
                  <a:pt x="968" y="4565"/>
                  <a:pt x="1282" y="4879"/>
                  <a:pt x="1668" y="4879"/>
                </a:cubicBezTo>
                <a:lnTo>
                  <a:pt x="3904" y="4879"/>
                </a:lnTo>
                <a:cubicBezTo>
                  <a:pt x="3970" y="4879"/>
                  <a:pt x="4024" y="4825"/>
                  <a:pt x="4024" y="4759"/>
                </a:cubicBezTo>
                <a:cubicBezTo>
                  <a:pt x="4024" y="4693"/>
                  <a:pt x="3970" y="4639"/>
                  <a:pt x="3904" y="4639"/>
                </a:cubicBezTo>
                <a:lnTo>
                  <a:pt x="1668" y="4639"/>
                </a:lnTo>
                <a:cubicBezTo>
                  <a:pt x="1415" y="4639"/>
                  <a:pt x="1208" y="4433"/>
                  <a:pt x="1208" y="4179"/>
                </a:cubicBezTo>
                <a:lnTo>
                  <a:pt x="1208" y="604"/>
                </a:lnTo>
                <a:cubicBezTo>
                  <a:pt x="1208" y="468"/>
                  <a:pt x="1163" y="341"/>
                  <a:pt x="1086" y="240"/>
                </a:cubicBezTo>
                <a:lnTo>
                  <a:pt x="3988" y="240"/>
                </a:lnTo>
                <a:cubicBezTo>
                  <a:pt x="4241" y="240"/>
                  <a:pt x="4448" y="446"/>
                  <a:pt x="4448" y="700"/>
                </a:cubicBezTo>
                <a:close/>
                <a:moveTo>
                  <a:pt x="4787" y="2000"/>
                </a:moveTo>
                <a:lnTo>
                  <a:pt x="4568" y="2000"/>
                </a:lnTo>
                <a:cubicBezTo>
                  <a:pt x="4501" y="2000"/>
                  <a:pt x="4448" y="2054"/>
                  <a:pt x="4448" y="2120"/>
                </a:cubicBezTo>
                <a:cubicBezTo>
                  <a:pt x="4448" y="2187"/>
                  <a:pt x="4501" y="2240"/>
                  <a:pt x="4568" y="2240"/>
                </a:cubicBezTo>
                <a:lnTo>
                  <a:pt x="4787" y="2240"/>
                </a:lnTo>
                <a:cubicBezTo>
                  <a:pt x="4842" y="2240"/>
                  <a:pt x="4887" y="2285"/>
                  <a:pt x="4887" y="2340"/>
                </a:cubicBezTo>
                <a:lnTo>
                  <a:pt x="4887" y="3718"/>
                </a:lnTo>
                <a:cubicBezTo>
                  <a:pt x="4887" y="3785"/>
                  <a:pt x="4941" y="3838"/>
                  <a:pt x="5007" y="3838"/>
                </a:cubicBezTo>
                <a:cubicBezTo>
                  <a:pt x="5073" y="3838"/>
                  <a:pt x="5127" y="3785"/>
                  <a:pt x="5127" y="3718"/>
                </a:cubicBezTo>
                <a:lnTo>
                  <a:pt x="5127" y="2340"/>
                </a:lnTo>
                <a:cubicBezTo>
                  <a:pt x="5127" y="2153"/>
                  <a:pt x="4975" y="2000"/>
                  <a:pt x="4787" y="2000"/>
                </a:cubicBezTo>
                <a:close/>
                <a:moveTo>
                  <a:pt x="4568" y="5139"/>
                </a:moveTo>
                <a:cubicBezTo>
                  <a:pt x="4501" y="5139"/>
                  <a:pt x="4448" y="5193"/>
                  <a:pt x="4448" y="5259"/>
                </a:cubicBezTo>
                <a:lnTo>
                  <a:pt x="4448" y="5281"/>
                </a:lnTo>
                <a:cubicBezTo>
                  <a:pt x="4448" y="5347"/>
                  <a:pt x="4501" y="5401"/>
                  <a:pt x="4568" y="5401"/>
                </a:cubicBezTo>
                <a:cubicBezTo>
                  <a:pt x="4634" y="5401"/>
                  <a:pt x="4688" y="5347"/>
                  <a:pt x="4688" y="5281"/>
                </a:cubicBezTo>
                <a:lnTo>
                  <a:pt x="4688" y="5259"/>
                </a:lnTo>
                <a:cubicBezTo>
                  <a:pt x="4688" y="5193"/>
                  <a:pt x="4634" y="5139"/>
                  <a:pt x="4568" y="5139"/>
                </a:cubicBezTo>
                <a:close/>
                <a:moveTo>
                  <a:pt x="4568" y="2439"/>
                </a:moveTo>
                <a:cubicBezTo>
                  <a:pt x="4501" y="2439"/>
                  <a:pt x="4448" y="2492"/>
                  <a:pt x="4448" y="2559"/>
                </a:cubicBezTo>
                <a:lnTo>
                  <a:pt x="4448" y="4854"/>
                </a:lnTo>
                <a:cubicBezTo>
                  <a:pt x="4448" y="4920"/>
                  <a:pt x="4501" y="4974"/>
                  <a:pt x="4568" y="4974"/>
                </a:cubicBezTo>
                <a:cubicBezTo>
                  <a:pt x="4634" y="4974"/>
                  <a:pt x="4688" y="4920"/>
                  <a:pt x="4688" y="4854"/>
                </a:cubicBezTo>
                <a:lnTo>
                  <a:pt x="4688" y="2559"/>
                </a:lnTo>
                <a:cubicBezTo>
                  <a:pt x="4688" y="2492"/>
                  <a:pt x="4634" y="2439"/>
                  <a:pt x="4568" y="2439"/>
                </a:cubicBezTo>
                <a:close/>
              </a:path>
            </a:pathLst>
          </a:custGeom>
          <a:solidFill>
            <a:srgbClr val="768394">
              <a:alpha val="100000"/>
            </a:srgbClr>
          </a:solidFill>
          <a:ln>
            <a:headEnd type="none"/>
            <a:tailEnd type="none"/>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Closing">
    <p:bg>
      <p:bgPr>
        <a:solidFill>
          <a:srgbClr val="FFFFFF">
            <a:alpha val="100000"/>
          </a:srgb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tretch>
            <a:fillRect/>
          </a:stretch>
        </p:blipFill>
        <p:spPr>
          <a:xfrm>
            <a:off x="0" y="0"/>
            <a:ext cx="12191999" cy="6858000"/>
          </a:xfrm>
          <a:prstGeom prst="rect">
            <a:avLst/>
          </a:prstGeom>
          <a:ln>
            <a:headEnd type="none"/>
            <a:tailEnd type="none"/>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5.png"/><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6.xml"/><Relationship Id="rId7" Type="http://schemas.openxmlformats.org/officeDocument/2006/relationships/image" Target="../media/image3.png"/><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image" Target="../media/image8.png"/></Relationships>
</file>

<file path=ppt/slides/_rels/slide5.xml.rels><?xml version="1.0" encoding="UTF-8" standalone="yes"?>
<Relationships xmlns="http://schemas.openxmlformats.org/package/2006/relationships"><Relationship Id="rId7"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tags" Target="../tags/tag10.xml"/><Relationship Id="rId4" Type="http://schemas.openxmlformats.org/officeDocument/2006/relationships/tags" Target="../tags/tag9.xml"/><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7"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tags" Target="../tags/tag15.xml"/><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s>
</file>

<file path=ppt/slides/_rels/slide7.xml.rels><?xml version="1.0" encoding="UTF-8" standalone="yes"?>
<Relationships xmlns="http://schemas.openxmlformats.org/package/2006/relationships"><Relationship Id="rId9" Type="http://schemas.openxmlformats.org/officeDocument/2006/relationships/tags" Target="../tags/tag24.xml"/><Relationship Id="rId8" Type="http://schemas.openxmlformats.org/officeDocument/2006/relationships/tags" Target="../tags/tag23.xml"/><Relationship Id="rId7" Type="http://schemas.openxmlformats.org/officeDocument/2006/relationships/tags" Target="../tags/tag22.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9" Type="http://schemas.openxmlformats.org/officeDocument/2006/relationships/slideLayout" Target="../slideLayouts/slideLayout6.xml"/><Relationship Id="rId28" Type="http://schemas.openxmlformats.org/officeDocument/2006/relationships/tags" Target="../tags/tag43.xml"/><Relationship Id="rId27" Type="http://schemas.openxmlformats.org/officeDocument/2006/relationships/tags" Target="../tags/tag42.xml"/><Relationship Id="rId26" Type="http://schemas.openxmlformats.org/officeDocument/2006/relationships/tags" Target="../tags/tag41.xml"/><Relationship Id="rId25" Type="http://schemas.openxmlformats.org/officeDocument/2006/relationships/tags" Target="../tags/tag40.xml"/><Relationship Id="rId24" Type="http://schemas.openxmlformats.org/officeDocument/2006/relationships/tags" Target="../tags/tag39.xml"/><Relationship Id="rId23" Type="http://schemas.openxmlformats.org/officeDocument/2006/relationships/tags" Target="../tags/tag38.xml"/><Relationship Id="rId22" Type="http://schemas.openxmlformats.org/officeDocument/2006/relationships/tags" Target="../tags/tag37.xml"/><Relationship Id="rId21" Type="http://schemas.openxmlformats.org/officeDocument/2006/relationships/tags" Target="../tags/tag36.xml"/><Relationship Id="rId20" Type="http://schemas.openxmlformats.org/officeDocument/2006/relationships/tags" Target="../tags/tag35.xml"/><Relationship Id="rId2" Type="http://schemas.openxmlformats.org/officeDocument/2006/relationships/tags" Target="../tags/tag17.xml"/><Relationship Id="rId19" Type="http://schemas.openxmlformats.org/officeDocument/2006/relationships/tags" Target="../tags/tag34.xml"/><Relationship Id="rId18" Type="http://schemas.openxmlformats.org/officeDocument/2006/relationships/tags" Target="../tags/tag33.xml"/><Relationship Id="rId17" Type="http://schemas.openxmlformats.org/officeDocument/2006/relationships/tags" Target="../tags/tag32.xml"/><Relationship Id="rId16" Type="http://schemas.openxmlformats.org/officeDocument/2006/relationships/tags" Target="../tags/tag31.xml"/><Relationship Id="rId15" Type="http://schemas.openxmlformats.org/officeDocument/2006/relationships/tags" Target="../tags/tag30.xml"/><Relationship Id="rId14" Type="http://schemas.openxmlformats.org/officeDocument/2006/relationships/tags" Target="../tags/tag29.xml"/><Relationship Id="rId13" Type="http://schemas.openxmlformats.org/officeDocument/2006/relationships/tags" Target="../tags/tag28.xml"/><Relationship Id="rId12" Type="http://schemas.openxmlformats.org/officeDocument/2006/relationships/tags" Target="../tags/tag27.xml"/><Relationship Id="rId11" Type="http://schemas.openxmlformats.org/officeDocument/2006/relationships/tags" Target="../tags/tag26.xml"/><Relationship Id="rId10" Type="http://schemas.openxmlformats.org/officeDocument/2006/relationships/tags" Target="../tags/tag25.xml"/><Relationship Id="rId1" Type="http://schemas.openxmlformats.org/officeDocument/2006/relationships/tags" Target="../tags/tag1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3.png"/><Relationship Id="rId1"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3.png"/><Relationship Id="rId1" Type="http://schemas.openxmlformats.org/officeDocument/2006/relationships/image" Target="../media/image10.jpe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6.xml"/><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14.png"/><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15.png"/><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16.png"/><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17.jpeg"/><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3.png"/><Relationship Id="rId2" Type="http://schemas.openxmlformats.org/officeDocument/2006/relationships/image" Target="../media/image19.jpeg"/><Relationship Id="rId1"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20.png"/><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3.png"/><Relationship Id="rId1" Type="http://schemas.openxmlformats.org/officeDocument/2006/relationships/tags" Target="../tags/tag44.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Box 2"/>
          <p:cNvSpPr txBox="1"/>
          <p:nvPr/>
        </p:nvSpPr>
        <p:spPr>
          <a:xfrm>
            <a:off x="2084705" y="1295400"/>
            <a:ext cx="9735820" cy="2216150"/>
          </a:xfrm>
          <a:prstGeom prst="rect">
            <a:avLst/>
          </a:prstGeom>
          <a:ln>
            <a:headEnd type="none"/>
            <a:tailEnd type="none"/>
          </a:ln>
        </p:spPr>
        <p:txBody>
          <a:bodyPr vert="horz" wrap="square" lIns="91440" tIns="45720" rIns="91440" bIns="45720" rtlCol="0" anchor="b" anchorCtr="0"/>
          <a:lstStyle/>
          <a:p>
            <a:pPr algn="ctr">
              <a:lnSpc>
                <a:spcPct val="100000"/>
              </a:lnSpc>
              <a:spcBef>
                <a:spcPts val="0"/>
              </a:spcBef>
              <a:defRPr/>
            </a:pPr>
            <a:r>
              <a:rPr sz="5400" b="1" i="0" kern="1500" spc="100">
                <a:solidFill>
                  <a:schemeClr val="accent5">
                    <a:lumMod val="75000"/>
                    <a:alpha val="100000"/>
                  </a:schemeClr>
                </a:solidFill>
                <a:latin typeface="微软雅黑" panose="020B0503020204020204" charset="-122"/>
                <a:ea typeface="微软雅黑" panose="020B0503020204020204" charset="-122"/>
                <a:cs typeface="微软雅黑" panose="020B0503020204020204" charset="-122"/>
              </a:rPr>
              <a:t>东营金通环保工程有限责</a:t>
            </a:r>
            <a:r>
              <a:rPr lang="zh-CN" sz="5400" b="1" i="0" kern="1500" spc="100">
                <a:solidFill>
                  <a:schemeClr val="accent5">
                    <a:lumMod val="75000"/>
                    <a:alpha val="100000"/>
                  </a:schemeClr>
                </a:solidFill>
                <a:latin typeface="微软雅黑" panose="020B0503020204020204" charset="-122"/>
                <a:ea typeface="微软雅黑" panose="020B0503020204020204" charset="-122"/>
                <a:cs typeface="微软雅黑" panose="020B0503020204020204" charset="-122"/>
              </a:rPr>
              <a:t>任</a:t>
            </a:r>
            <a:endParaRPr lang="zh-CN" sz="5400" b="1" i="0" kern="1500" spc="100">
              <a:solidFill>
                <a:schemeClr val="accent5">
                  <a:lumMod val="75000"/>
                  <a:alpha val="100000"/>
                </a:schemeClr>
              </a:solidFill>
              <a:latin typeface="微软雅黑" panose="020B0503020204020204" charset="-122"/>
              <a:ea typeface="微软雅黑" panose="020B0503020204020204" charset="-122"/>
              <a:cs typeface="微软雅黑" panose="020B0503020204020204" charset="-122"/>
            </a:endParaRPr>
          </a:p>
          <a:p>
            <a:pPr algn="ctr">
              <a:lnSpc>
                <a:spcPct val="100000"/>
              </a:lnSpc>
              <a:spcBef>
                <a:spcPts val="0"/>
              </a:spcBef>
              <a:defRPr/>
            </a:pPr>
            <a:r>
              <a:rPr sz="5400" b="1" i="0" kern="1500" spc="100">
                <a:solidFill>
                  <a:schemeClr val="accent5">
                    <a:lumMod val="75000"/>
                    <a:alpha val="100000"/>
                  </a:schemeClr>
                </a:solidFill>
                <a:latin typeface="微软雅黑" panose="020B0503020204020204" charset="-122"/>
                <a:ea typeface="微软雅黑" panose="020B0503020204020204" charset="-122"/>
                <a:cs typeface="微软雅黑" panose="020B0503020204020204" charset="-122"/>
              </a:rPr>
              <a:t>公司</a:t>
            </a:r>
            <a:r>
              <a:rPr lang="zh-CN" sz="5400" b="1" i="0" kern="1500" spc="100">
                <a:solidFill>
                  <a:schemeClr val="accent5">
                    <a:lumMod val="75000"/>
                    <a:alpha val="100000"/>
                  </a:schemeClr>
                </a:solidFill>
                <a:latin typeface="微软雅黑" panose="020B0503020204020204" charset="-122"/>
                <a:ea typeface="微软雅黑" panose="020B0503020204020204" charset="-122"/>
                <a:cs typeface="微软雅黑" panose="020B0503020204020204" charset="-122"/>
              </a:rPr>
              <a:t>宣传手册</a:t>
            </a:r>
            <a:endParaRPr lang="zh-CN" sz="5400" b="1" i="0" kern="1500" spc="100">
              <a:solidFill>
                <a:schemeClr val="accent5">
                  <a:lumMod val="75000"/>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11" name="图片 10"/>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0" y="0"/>
            <a:ext cx="1633220" cy="1024255"/>
          </a:xfrm>
          <a:prstGeom prst="rect">
            <a:avLst/>
          </a:prstGeom>
        </p:spPr>
      </p:pic>
      <p:sp>
        <p:nvSpPr>
          <p:cNvPr id="3" name="文本框 2"/>
          <p:cNvSpPr txBox="1"/>
          <p:nvPr/>
        </p:nvSpPr>
        <p:spPr>
          <a:xfrm>
            <a:off x="3810000" y="5257800"/>
            <a:ext cx="6096000" cy="1420495"/>
          </a:xfrm>
          <a:prstGeom prst="rect">
            <a:avLst/>
          </a:prstGeom>
          <a:noFill/>
        </p:spPr>
        <p:txBody>
          <a:bodyPr wrap="square" rtlCol="0" anchor="t">
            <a:spAutoFit/>
          </a:bodyPr>
          <a:p>
            <a:pPr marL="0" lvl="0" indent="0" algn="ctr">
              <a:lnSpc>
                <a:spcPct val="120000"/>
              </a:lnSpc>
              <a:spcAft>
                <a:spcPts val="800"/>
              </a:spcAft>
              <a:buSzPct val="100000"/>
              <a:buNone/>
            </a:pPr>
            <a:r>
              <a:rPr lang="zh-CN" sz="4000" b="1" spc="220" noProof="0">
                <a:ln>
                  <a:noFill/>
                </a:ln>
                <a:solidFill>
                  <a:schemeClr val="accent5"/>
                </a:solidFill>
                <a:effectLst/>
                <a:uLnTx/>
                <a:uFillTx/>
                <a:cs typeface="微软雅黑" panose="020B0503020204020204" charset="-122"/>
                <a:sym typeface="+mn-ea"/>
              </a:rPr>
              <a:t>业务联系人</a:t>
            </a:r>
            <a:r>
              <a:rPr sz="4000" b="1" spc="220" noProof="0">
                <a:ln>
                  <a:noFill/>
                </a:ln>
                <a:solidFill>
                  <a:schemeClr val="accent5"/>
                </a:solidFill>
                <a:effectLst/>
                <a:uLnTx/>
                <a:uFillTx/>
                <a:cs typeface="微软雅黑" panose="020B0503020204020204" charset="-122"/>
                <a:sym typeface="+mn-ea"/>
              </a:rPr>
              <a:t>：</a:t>
            </a:r>
            <a:r>
              <a:rPr lang="zh-CN" sz="4000" b="1" spc="220" noProof="0">
                <a:ln>
                  <a:noFill/>
                </a:ln>
                <a:solidFill>
                  <a:schemeClr val="accent5"/>
                </a:solidFill>
                <a:effectLst/>
                <a:uLnTx/>
                <a:uFillTx/>
                <a:cs typeface="微软雅黑" panose="020B0503020204020204" charset="-122"/>
                <a:sym typeface="+mn-ea"/>
              </a:rPr>
              <a:t>游经理</a:t>
            </a:r>
            <a:r>
              <a:rPr sz="4000" b="1" spc="220" noProof="0">
                <a:ln>
                  <a:noFill/>
                </a:ln>
                <a:solidFill>
                  <a:schemeClr val="accent5"/>
                </a:solidFill>
                <a:effectLst/>
                <a:uLnTx/>
                <a:uFillTx/>
                <a:cs typeface="微软雅黑" panose="020B0503020204020204" charset="-122"/>
                <a:sym typeface="+mn-ea"/>
              </a:rPr>
              <a:t> </a:t>
            </a:r>
            <a:r>
              <a:rPr sz="3200" b="1" spc="220" noProof="0">
                <a:ln>
                  <a:noFill/>
                </a:ln>
                <a:solidFill>
                  <a:schemeClr val="accent5"/>
                </a:solidFill>
                <a:effectLst/>
                <a:uLnTx/>
                <a:uFillTx/>
                <a:cs typeface="微软雅黑" panose="020B0503020204020204" charset="-122"/>
                <a:sym typeface="+mn-ea"/>
              </a:rPr>
              <a:t>19854668666</a:t>
            </a:r>
            <a:r>
              <a:rPr lang="zh-CN" sz="3200" b="1" spc="220" noProof="0">
                <a:ln>
                  <a:noFill/>
                </a:ln>
                <a:solidFill>
                  <a:schemeClr val="accent5"/>
                </a:solidFill>
                <a:effectLst/>
                <a:uLnTx/>
                <a:uFillTx/>
                <a:cs typeface="微软雅黑" panose="020B0503020204020204" charset="-122"/>
                <a:sym typeface="+mn-ea"/>
              </a:rPr>
              <a:t>（微信同号）</a:t>
            </a:r>
            <a:endParaRPr lang="zh-CN" sz="3200" b="1" spc="220" noProof="0">
              <a:ln>
                <a:noFill/>
              </a:ln>
              <a:solidFill>
                <a:schemeClr val="accent5"/>
              </a:solidFill>
              <a:effectLst/>
              <a:uLnTx/>
              <a:uFillTx/>
              <a:cs typeface="微软雅黑" panose="020B0503020204020204" charset="-122"/>
              <a:sym typeface="+mn-e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1143000" y="1143000"/>
            <a:ext cx="9970135" cy="1800225"/>
          </a:xfrm>
          <a:prstGeom prst="rect">
            <a:avLst/>
          </a:prstGeom>
          <a:noFill/>
        </p:spPr>
        <p:txBody>
          <a:bodyPr wrap="square" rtlCol="0" anchor="t">
            <a:noAutofit/>
          </a:bodyPr>
          <a:p>
            <a:pPr indent="0" algn="ctr" fontAlgn="auto">
              <a:lnSpc>
                <a:spcPct val="150000"/>
              </a:lnSpc>
              <a:spcBef>
                <a:spcPts val="600"/>
              </a:spcBef>
              <a:spcAft>
                <a:spcPts val="600"/>
              </a:spcAft>
            </a:pPr>
            <a:r>
              <a:rPr lang="en-US" altLang="zh-CN" sz="2400" b="1"/>
              <a:t>     </a:t>
            </a:r>
            <a:r>
              <a:rPr lang="en-US" altLang="zh-CN" sz="3200" b="1"/>
              <a:t>    </a:t>
            </a:r>
            <a:r>
              <a:rPr lang="zh-CN" altLang="en-US" sz="3200" b="1" u="sng"/>
              <a:t>我们提供专业的工业储罐清洗与油泥回收一站式服务，涵盖从清洗、处理到资源化回收的全流程，致力于为客户提供安全、合规、高效的油泥环保解决方案。</a:t>
            </a:r>
            <a:endParaRPr lang="zh-CN" altLang="en-US" sz="3200" b="1" u="sng"/>
          </a:p>
        </p:txBody>
      </p:sp>
      <p:sp>
        <p:nvSpPr>
          <p:cNvPr id="20" name="TextBox 20"/>
          <p:cNvSpPr txBox="1"/>
          <p:nvPr/>
        </p:nvSpPr>
        <p:spPr>
          <a:xfrm>
            <a:off x="660400" y="128587"/>
            <a:ext cx="10858500" cy="900112"/>
          </a:xfrm>
          <a:prstGeom prst="rect">
            <a:avLst/>
          </a:prstGeom>
          <a:ln>
            <a:headEnd type="none"/>
            <a:tailEnd type="none"/>
          </a:ln>
        </p:spPr>
        <p:txBody>
          <a:bodyPr vert="horz" wrap="square" lIns="91440" tIns="45720" rIns="91440" bIns="45720" rtlCol="0" anchor="b" anchorCtr="0"/>
          <a:lstStyle/>
          <a:p>
            <a:pPr algn="l">
              <a:lnSpc>
                <a:spcPct val="100000"/>
              </a:lnSpc>
              <a:spcBef>
                <a:spcPts val="0"/>
              </a:spcBef>
              <a:defRPr/>
            </a:pPr>
            <a:r>
              <a:rPr lang="zh-CN" altLang="en-US" sz="2800" b="1" i="0">
                <a:solidFill>
                  <a:srgbClr val="2F2F2F">
                    <a:alpha val="100000"/>
                  </a:srgbClr>
                </a:solidFill>
                <a:latin typeface="微软雅黑" panose="020B0503020204020204" charset="-122"/>
                <a:ea typeface="微软雅黑" panose="020B0503020204020204" charset="-122"/>
                <a:cs typeface="微软雅黑" panose="020B0503020204020204" charset="-122"/>
              </a:rPr>
              <a:t>主营业务</a:t>
            </a:r>
            <a:endParaRPr lang="zh-CN" altLang="en-US" sz="2800" b="1" i="0">
              <a:solidFill>
                <a:srgbClr val="2F2F2F">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5" name="图片 4"/>
          <p:cNvPicPr>
            <a:picLocks noChangeAspect="1"/>
          </p:cNvPicPr>
          <p:nvPr/>
        </p:nvPicPr>
        <p:blipFill>
          <a:blip r:embed="rId1"/>
          <a:stretch>
            <a:fillRect/>
          </a:stretch>
        </p:blipFill>
        <p:spPr>
          <a:xfrm>
            <a:off x="850900" y="3952875"/>
            <a:ext cx="5506085" cy="2152650"/>
          </a:xfrm>
          <a:prstGeom prst="rect">
            <a:avLst/>
          </a:prstGeom>
        </p:spPr>
      </p:pic>
      <p:pic>
        <p:nvPicPr>
          <p:cNvPr id="2" name="图片 1"/>
          <p:cNvPicPr>
            <a:picLocks noChangeAspect="1"/>
          </p:cNvPicPr>
          <p:nvPr/>
        </p:nvPicPr>
        <p:blipFill>
          <a:blip r:embed="rId2"/>
          <a:stretch>
            <a:fillRect/>
          </a:stretch>
        </p:blipFill>
        <p:spPr>
          <a:xfrm>
            <a:off x="6172200" y="4058285"/>
            <a:ext cx="5380355" cy="213423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 name="TextBox 20"/>
          <p:cNvSpPr txBox="1"/>
          <p:nvPr/>
        </p:nvSpPr>
        <p:spPr>
          <a:xfrm>
            <a:off x="660400" y="128587"/>
            <a:ext cx="10858500" cy="900112"/>
          </a:xfrm>
          <a:prstGeom prst="rect">
            <a:avLst/>
          </a:prstGeom>
          <a:ln>
            <a:headEnd type="none"/>
            <a:tailEnd type="none"/>
          </a:ln>
        </p:spPr>
        <p:txBody>
          <a:bodyPr vert="horz" wrap="square" lIns="91440" tIns="45720" rIns="91440" bIns="45720" rtlCol="0" anchor="b" anchorCtr="0"/>
          <a:lstStyle/>
          <a:p>
            <a:pPr algn="l">
              <a:lnSpc>
                <a:spcPct val="100000"/>
              </a:lnSpc>
              <a:spcBef>
                <a:spcPts val="0"/>
              </a:spcBef>
              <a:defRPr/>
            </a:pPr>
            <a:r>
              <a:rPr lang="en-US" altLang="zh-CN" sz="2800" b="1" i="0">
                <a:solidFill>
                  <a:srgbClr val="2F2F2F">
                    <a:alpha val="100000"/>
                  </a:srgbClr>
                </a:solidFill>
                <a:latin typeface="微软雅黑" panose="020B0503020204020204" charset="-122"/>
                <a:ea typeface="微软雅黑" panose="020B0503020204020204" charset="-122"/>
                <a:cs typeface="微软雅黑" panose="020B0503020204020204" charset="-122"/>
              </a:rPr>
              <a:t>01 </a:t>
            </a:r>
            <a:r>
              <a:rPr lang="zh-CN" altLang="en-US" sz="2800" b="1" i="0">
                <a:solidFill>
                  <a:srgbClr val="2F2F2F">
                    <a:alpha val="100000"/>
                  </a:srgbClr>
                </a:solidFill>
                <a:latin typeface="微软雅黑" panose="020B0503020204020204" charset="-122"/>
                <a:ea typeface="微软雅黑" panose="020B0503020204020204" charset="-122"/>
                <a:cs typeface="微软雅黑" panose="020B0503020204020204" charset="-122"/>
              </a:rPr>
              <a:t>单位简介</a:t>
            </a:r>
            <a:endParaRPr lang="zh-CN" altLang="en-US" sz="2800" b="1" i="0">
              <a:solidFill>
                <a:srgbClr val="2F2F2F">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3" name="图片 2"/>
          <p:cNvPicPr>
            <a:picLocks noChangeAspect="1"/>
          </p:cNvPicPr>
          <p:nvPr/>
        </p:nvPicPr>
        <p:blipFill>
          <a:blip r:embed="rId1"/>
          <a:stretch>
            <a:fillRect/>
          </a:stretch>
        </p:blipFill>
        <p:spPr>
          <a:xfrm>
            <a:off x="990600" y="3714115"/>
            <a:ext cx="9953625" cy="2724150"/>
          </a:xfrm>
          <a:prstGeom prst="rect">
            <a:avLst/>
          </a:prstGeom>
        </p:spPr>
      </p:pic>
      <p:pic>
        <p:nvPicPr>
          <p:cNvPr id="4" name="图片 3"/>
          <p:cNvPicPr>
            <a:picLocks noChangeAspect="1"/>
          </p:cNvPicPr>
          <p:nvPr/>
        </p:nvPicPr>
        <p:blipFill>
          <a:blip r:embed="rId2"/>
          <a:stretch>
            <a:fillRect/>
          </a:stretch>
        </p:blipFill>
        <p:spPr>
          <a:xfrm>
            <a:off x="990600" y="1430655"/>
            <a:ext cx="9502140" cy="2283460"/>
          </a:xfrm>
          <a:prstGeom prst="rect">
            <a:avLst/>
          </a:prstGeom>
        </p:spPr>
      </p:pic>
      <p:pic>
        <p:nvPicPr>
          <p:cNvPr id="11" name="图片 10"/>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10210800" y="4445"/>
            <a:ext cx="1633220" cy="102425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stretch>
            <a:fillRect/>
          </a:stretch>
        </p:blipFill>
        <p:spPr>
          <a:xfrm>
            <a:off x="4419600" y="2057400"/>
            <a:ext cx="3624580" cy="4337050"/>
          </a:xfrm>
          <a:prstGeom prst="rect">
            <a:avLst/>
          </a:prstGeom>
        </p:spPr>
      </p:pic>
      <p:grpSp>
        <p:nvGrpSpPr>
          <p:cNvPr id="2" name="Group 2"/>
          <p:cNvGrpSpPr/>
          <p:nvPr>
            <p:custDataLst>
              <p:tags r:id="rId2"/>
            </p:custDataLst>
          </p:nvPr>
        </p:nvGrpSpPr>
        <p:grpSpPr>
          <a:xfrm rot="0">
            <a:off x="-355600" y="182245"/>
            <a:ext cx="12192000" cy="6858000"/>
            <a:chOff x="0" y="0"/>
            <a:chExt cx="12192000" cy="6858000"/>
          </a:xfrm>
        </p:grpSpPr>
        <p:sp>
          <p:nvSpPr>
            <p:cNvPr id="3" name="AutoShape 3"/>
            <p:cNvSpPr/>
            <p:nvPr/>
          </p:nvSpPr>
          <p:spPr>
            <a:xfrm>
              <a:off x="0" y="0"/>
              <a:ext cx="12192000" cy="6858000"/>
            </a:xfrm>
            <a:custGeom>
              <a:avLst/>
              <a:gdLst/>
              <a:ahLst/>
              <a:cxnLst/>
              <a:rect l="l" t="t" r="r" b="b"/>
              <a:pathLst>
                <a:path w="12192000" h="6858000">
                  <a:moveTo>
                    <a:pt x="0" y="0"/>
                  </a:moveTo>
                  <a:lnTo>
                    <a:pt x="12192000" y="0"/>
                  </a:lnTo>
                  <a:lnTo>
                    <a:pt x="12192000" y="6858000"/>
                  </a:lnTo>
                  <a:lnTo>
                    <a:pt x="0" y="6858000"/>
                  </a:lnTo>
                  <a:close/>
                </a:path>
              </a:pathLst>
            </a:custGeom>
            <a:solidFill>
              <a:srgbClr val="189EDB">
                <a:alpha val="10196"/>
              </a:srgbClr>
            </a:solidFill>
            <a:ln>
              <a:prstDash val="solid"/>
              <a:headEnd type="none"/>
              <a:tailEnd type="none"/>
            </a:ln>
          </p:spPr>
        </p:sp>
        <p:grpSp>
          <p:nvGrpSpPr>
            <p:cNvPr id="4" name="Group 4"/>
            <p:cNvGrpSpPr/>
            <p:nvPr/>
          </p:nvGrpSpPr>
          <p:grpSpPr>
            <a:xfrm rot="0">
              <a:off x="694692" y="711838"/>
              <a:ext cx="11296015" cy="5706109"/>
              <a:chOff x="2212897" y="-587695"/>
              <a:chExt cx="7356427" cy="8079318"/>
            </a:xfrm>
          </p:grpSpPr>
          <p:sp>
            <p:nvSpPr>
              <p:cNvPr id="5" name="AutoShape 5"/>
              <p:cNvSpPr/>
              <p:nvPr>
                <p:custDataLst>
                  <p:tags r:id="rId3"/>
                </p:custDataLst>
              </p:nvPr>
            </p:nvSpPr>
            <p:spPr>
              <a:xfrm>
                <a:off x="2212897" y="-235248"/>
                <a:ext cx="7356427" cy="7726871"/>
              </a:xfrm>
              <a:prstGeom prst="roundRect">
                <a:avLst>
                  <a:gd name="adj" fmla="val 0"/>
                </a:avLst>
              </a:prstGeom>
              <a:solidFill>
                <a:srgbClr val="FFFFFF">
                  <a:alpha val="100000"/>
                </a:srgbClr>
              </a:solidFill>
              <a:ln w="6350">
                <a:solidFill>
                  <a:srgbClr val="2F2F2F">
                    <a:alpha val="50196"/>
                  </a:srgbClr>
                </a:solidFill>
                <a:prstDash val="solid"/>
                <a:headEnd type="none"/>
                <a:tailEnd type="none"/>
              </a:ln>
            </p:spPr>
            <p:txBody>
              <a:bodyPr/>
              <a:p>
                <a:endParaRPr lang="zh-CN" altLang="en-US"/>
              </a:p>
            </p:txBody>
          </p:sp>
          <p:sp>
            <p:nvSpPr>
              <p:cNvPr id="6" name="TextBox 6"/>
              <p:cNvSpPr txBox="1"/>
              <p:nvPr>
                <p:custDataLst>
                  <p:tags r:id="rId4"/>
                </p:custDataLst>
              </p:nvPr>
            </p:nvSpPr>
            <p:spPr>
              <a:xfrm>
                <a:off x="2561095" y="1108010"/>
                <a:ext cx="6932550" cy="1746054"/>
              </a:xfrm>
              <a:prstGeom prst="rect">
                <a:avLst/>
              </a:prstGeom>
              <a:ln>
                <a:headEnd type="none"/>
                <a:tailEnd type="none"/>
              </a:ln>
            </p:spPr>
            <p:txBody>
              <a:bodyPr vert="horz" wrap="square" lIns="91440" tIns="45720" rIns="91440" bIns="45720" rtlCol="0" anchor="t" anchorCtr="0"/>
              <a:lstStyle/>
              <a:p>
                <a:pPr lvl="0" indent="-355600" algn="l" fontAlgn="ctr">
                  <a:lnSpc>
                    <a:spcPct val="120000"/>
                  </a:lnSpc>
                  <a:spcBef>
                    <a:spcPts val="1200"/>
                  </a:spcBef>
                  <a:spcAft>
                    <a:spcPts val="800"/>
                  </a:spcAft>
                  <a:buClr>
                    <a:schemeClr val="accent2"/>
                  </a:buClr>
                  <a:buSzPct val="100000"/>
                  <a:buFont typeface="WPS-Bullets" pitchFamily="2" charset="0"/>
                  <a:buNone/>
                </a:pPr>
                <a:r>
                  <a:rPr lang="zh-CN" altLang="en-US" sz="2000" spc="120">
                    <a:solidFill>
                      <a:schemeClr val="tx1"/>
                    </a:solidFill>
                    <a:latin typeface="Arial" panose="020B0604020202020204" pitchFamily="34" charset="0"/>
                    <a:ea typeface="微软雅黑" panose="020B0503020204020204" charset="-122"/>
                    <a:sym typeface="+mn-ea"/>
                  </a:rPr>
                  <a:t>（</a:t>
                </a:r>
                <a:r>
                  <a:rPr lang="en-US" altLang="zh-CN" sz="2000" spc="120">
                    <a:solidFill>
                      <a:schemeClr val="tx1"/>
                    </a:solidFill>
                    <a:latin typeface="Arial" panose="020B0604020202020204" pitchFamily="34" charset="0"/>
                    <a:ea typeface="微软雅黑" panose="020B0503020204020204" charset="-122"/>
                    <a:sym typeface="+mn-ea"/>
                  </a:rPr>
                  <a:t>1</a:t>
                </a:r>
                <a:r>
                  <a:rPr lang="zh-CN" altLang="en-US" sz="2000" spc="120">
                    <a:solidFill>
                      <a:schemeClr val="tx1"/>
                    </a:solidFill>
                    <a:latin typeface="Arial" panose="020B0604020202020204" pitchFamily="34" charset="0"/>
                    <a:ea typeface="微软雅黑" panose="020B0503020204020204" charset="-122"/>
                    <a:sym typeface="+mn-ea"/>
                  </a:rPr>
                  <a:t>）</a:t>
                </a:r>
                <a:r>
                  <a:rPr lang="en-US" sz="2000" spc="120">
                    <a:solidFill>
                      <a:schemeClr val="tx1"/>
                    </a:solidFill>
                    <a:latin typeface="Arial" panose="020B0604020202020204" pitchFamily="34" charset="0"/>
                    <a:ea typeface="微软雅黑" panose="020B0503020204020204" charset="-122"/>
                    <a:sym typeface="+mn-ea"/>
                  </a:rPr>
                  <a:t> </a:t>
                </a:r>
                <a:r>
                  <a:rPr sz="2000" spc="120">
                    <a:solidFill>
                      <a:schemeClr val="tx1"/>
                    </a:solidFill>
                    <a:latin typeface="Arial" panose="020B0604020202020204" pitchFamily="34" charset="0"/>
                    <a:ea typeface="微软雅黑" panose="020B0503020204020204" charset="-122"/>
                    <a:sym typeface="+mn-ea"/>
                  </a:rPr>
                  <a:t>东营金通环保工程有限责任公司成立于2009年7月，注册资本11</a:t>
                </a:r>
                <a:r>
                  <a:rPr lang="en-US" sz="2000" spc="120">
                    <a:solidFill>
                      <a:schemeClr val="tx1"/>
                    </a:solidFill>
                    <a:latin typeface="Arial" panose="020B0604020202020204" pitchFamily="34" charset="0"/>
                    <a:ea typeface="微软雅黑" panose="020B0503020204020204" charset="-122"/>
                    <a:sym typeface="+mn-ea"/>
                  </a:rPr>
                  <a:t>2</a:t>
                </a:r>
                <a:r>
                  <a:rPr sz="2000" spc="120">
                    <a:solidFill>
                      <a:schemeClr val="tx1"/>
                    </a:solidFill>
                    <a:latin typeface="Arial" panose="020B0604020202020204" pitchFamily="34" charset="0"/>
                    <a:ea typeface="微软雅黑" panose="020B0503020204020204" charset="-122"/>
                    <a:sym typeface="+mn-ea"/>
                  </a:rPr>
                  <a:t>0万元，经营范围为油泥无害化处理。项目占地面积 </a:t>
                </a:r>
                <a:r>
                  <a:rPr lang="en-US" sz="2000" spc="120">
                    <a:solidFill>
                      <a:schemeClr val="tx1"/>
                    </a:solidFill>
                    <a:latin typeface="Arial" panose="020B0604020202020204" pitchFamily="34" charset="0"/>
                    <a:ea typeface="微软雅黑" panose="020B0503020204020204" charset="-122"/>
                    <a:sym typeface="+mn-ea"/>
                  </a:rPr>
                  <a:t>50</a:t>
                </a:r>
                <a:r>
                  <a:rPr lang="zh-CN" altLang="en-US" sz="2000" spc="120">
                    <a:solidFill>
                      <a:schemeClr val="tx1"/>
                    </a:solidFill>
                    <a:latin typeface="Arial" panose="020B0604020202020204" pitchFamily="34" charset="0"/>
                    <a:ea typeface="微软雅黑" panose="020B0503020204020204" charset="-122"/>
                    <a:sym typeface="+mn-ea"/>
                  </a:rPr>
                  <a:t>余亩</a:t>
                </a:r>
                <a:r>
                  <a:rPr sz="2000" spc="120">
                    <a:solidFill>
                      <a:schemeClr val="tx1"/>
                    </a:solidFill>
                    <a:latin typeface="Arial" panose="020B0604020202020204" pitchFamily="34" charset="0"/>
                    <a:ea typeface="微软雅黑" panose="020B0503020204020204" charset="-122"/>
                    <a:sym typeface="+mn-ea"/>
                  </a:rPr>
                  <a:t>，劳动定员 </a:t>
                </a:r>
                <a:r>
                  <a:rPr lang="en-US" sz="2000" spc="120">
                    <a:solidFill>
                      <a:schemeClr val="tx1"/>
                    </a:solidFill>
                    <a:latin typeface="Arial" panose="020B0604020202020204" pitchFamily="34" charset="0"/>
                    <a:ea typeface="微软雅黑" panose="020B0503020204020204" charset="-122"/>
                    <a:sym typeface="+mn-ea"/>
                  </a:rPr>
                  <a:t>50</a:t>
                </a:r>
                <a:r>
                  <a:rPr sz="2000" spc="120">
                    <a:solidFill>
                      <a:schemeClr val="tx1"/>
                    </a:solidFill>
                    <a:latin typeface="Arial" panose="020B0604020202020204" pitchFamily="34" charset="0"/>
                    <a:ea typeface="微软雅黑" panose="020B0503020204020204" charset="-122"/>
                    <a:sym typeface="+mn-ea"/>
                  </a:rPr>
                  <a:t>人，公司现有废物污染防治设施技术负责人3人，均为环境工程相关专业中级以上职称。</a:t>
                </a:r>
                <a:endParaRPr sz="2000" spc="120">
                  <a:solidFill>
                    <a:schemeClr val="tx1"/>
                  </a:solidFill>
                  <a:latin typeface="Arial" panose="020B0604020202020204" pitchFamily="34" charset="0"/>
                  <a:ea typeface="微软雅黑" panose="020B0503020204020204" charset="-122"/>
                  <a:sym typeface="+mn-ea"/>
                </a:endParaRPr>
              </a:p>
              <a:p>
                <a:pPr lvl="0" indent="-355600" algn="l" fontAlgn="ctr">
                  <a:lnSpc>
                    <a:spcPct val="120000"/>
                  </a:lnSpc>
                  <a:spcBef>
                    <a:spcPts val="1200"/>
                  </a:spcBef>
                  <a:spcAft>
                    <a:spcPts val="800"/>
                  </a:spcAft>
                  <a:buClr>
                    <a:schemeClr val="accent2"/>
                  </a:buClr>
                  <a:buSzPct val="100000"/>
                  <a:buFont typeface="WPS-Bullets" pitchFamily="2" charset="0"/>
                  <a:buNone/>
                </a:pPr>
                <a:r>
                  <a:rPr lang="zh-CN" altLang="en-US" sz="2000" spc="120">
                    <a:solidFill>
                      <a:schemeClr val="tx1"/>
                    </a:solidFill>
                    <a:latin typeface="Arial" panose="020B0604020202020204" pitchFamily="34" charset="0"/>
                    <a:ea typeface="微软雅黑" panose="020B0503020204020204" charset="-122"/>
                    <a:sym typeface="+mn-ea"/>
                  </a:rPr>
                  <a:t>（</a:t>
                </a:r>
                <a:r>
                  <a:rPr lang="en-US" altLang="zh-CN" sz="2000" spc="120">
                    <a:solidFill>
                      <a:schemeClr val="tx1"/>
                    </a:solidFill>
                    <a:latin typeface="Arial" panose="020B0604020202020204" pitchFamily="34" charset="0"/>
                    <a:ea typeface="微软雅黑" panose="020B0503020204020204" charset="-122"/>
                    <a:sym typeface="+mn-ea"/>
                  </a:rPr>
                  <a:t>2</a:t>
                </a:r>
                <a:r>
                  <a:rPr lang="zh-CN" altLang="en-US" sz="2000" spc="120">
                    <a:solidFill>
                      <a:schemeClr val="tx1"/>
                    </a:solidFill>
                    <a:latin typeface="Arial" panose="020B0604020202020204" pitchFamily="34" charset="0"/>
                    <a:ea typeface="微软雅黑" panose="020B0503020204020204" charset="-122"/>
                    <a:sym typeface="+mn-ea"/>
                  </a:rPr>
                  <a:t>）</a:t>
                </a:r>
                <a:r>
                  <a:rPr sz="2000" spc="120">
                    <a:solidFill>
                      <a:schemeClr val="tx1"/>
                    </a:solidFill>
                    <a:latin typeface="Arial" panose="020B0604020202020204" pitchFamily="34" charset="0"/>
                    <a:ea typeface="微软雅黑" panose="020B0503020204020204" charset="-122"/>
                    <a:sym typeface="+mn-ea"/>
                  </a:rPr>
                  <a:t>公司拥有专业储罐清洗团队，针对油品储罐特点，制定个性化清洗方案，有效处理罐内原油残留、硫化物等有害物质，保障储罐安全。清洗过程注重环保，减少对环境的影响，符合环保要求。</a:t>
                </a:r>
                <a:endParaRPr sz="2000" spc="120">
                  <a:solidFill>
                    <a:schemeClr val="tx1"/>
                  </a:solidFill>
                  <a:latin typeface="Arial" panose="020B0604020202020204" pitchFamily="34" charset="0"/>
                  <a:ea typeface="微软雅黑" panose="020B0503020204020204" charset="-122"/>
                  <a:sym typeface="+mn-ea"/>
                </a:endParaRPr>
              </a:p>
              <a:p>
                <a:pPr lvl="0" indent="-355600" algn="l" fontAlgn="ctr">
                  <a:lnSpc>
                    <a:spcPct val="120000"/>
                  </a:lnSpc>
                  <a:spcBef>
                    <a:spcPts val="600"/>
                  </a:spcBef>
                  <a:spcAft>
                    <a:spcPts val="0"/>
                  </a:spcAft>
                  <a:buClr>
                    <a:schemeClr val="accent2"/>
                  </a:buClr>
                  <a:buSzPct val="100000"/>
                  <a:buFont typeface="WPS-Bullets" pitchFamily="2" charset="0"/>
                  <a:buNone/>
                </a:pPr>
                <a:r>
                  <a:rPr lang="zh-CN" altLang="en-US" sz="2000" spc="120">
                    <a:solidFill>
                      <a:schemeClr val="tx1"/>
                    </a:solidFill>
                    <a:latin typeface="Arial" panose="020B0604020202020204" pitchFamily="34" charset="0"/>
                    <a:ea typeface="微软雅黑" panose="020B0503020204020204" charset="-122"/>
                    <a:sym typeface="+mn-ea"/>
                  </a:rPr>
                  <a:t>（</a:t>
                </a:r>
                <a:r>
                  <a:rPr lang="en-US" altLang="zh-CN" sz="2000" spc="120">
                    <a:solidFill>
                      <a:schemeClr val="tx1"/>
                    </a:solidFill>
                    <a:latin typeface="Arial" panose="020B0604020202020204" pitchFamily="34" charset="0"/>
                    <a:ea typeface="微软雅黑" panose="020B0503020204020204" charset="-122"/>
                    <a:sym typeface="+mn-ea"/>
                  </a:rPr>
                  <a:t>3</a:t>
                </a:r>
                <a:r>
                  <a:rPr lang="zh-CN" altLang="en-US" sz="2000" spc="120">
                    <a:solidFill>
                      <a:schemeClr val="tx1"/>
                    </a:solidFill>
                    <a:latin typeface="Arial" panose="020B0604020202020204" pitchFamily="34" charset="0"/>
                    <a:ea typeface="微软雅黑" panose="020B0503020204020204" charset="-122"/>
                    <a:sym typeface="+mn-ea"/>
                  </a:rPr>
                  <a:t>）</a:t>
                </a:r>
                <a:r>
                  <a:rPr sz="2000" spc="120">
                    <a:solidFill>
                      <a:schemeClr val="tx1"/>
                    </a:solidFill>
                    <a:latin typeface="Arial" panose="020B0604020202020204" pitchFamily="34" charset="0"/>
                    <a:ea typeface="微软雅黑" panose="020B0503020204020204" charset="-122"/>
                    <a:sym typeface="+mn-ea"/>
                  </a:rPr>
                  <a:t>对清洗后的油泥回收后进行无害化处置。通过</a:t>
                </a:r>
                <a:r>
                  <a:rPr lang="zh-CN" sz="2000" spc="120">
                    <a:solidFill>
                      <a:schemeClr val="tx1"/>
                    </a:solidFill>
                    <a:latin typeface="Arial" panose="020B0604020202020204" pitchFamily="34" charset="0"/>
                    <a:ea typeface="微软雅黑" panose="020B0503020204020204" charset="-122"/>
                    <a:sym typeface="+mn-ea"/>
                  </a:rPr>
                  <a:t>新工艺、新设备</a:t>
                </a:r>
                <a:r>
                  <a:rPr sz="2000" spc="120">
                    <a:solidFill>
                      <a:schemeClr val="tx1"/>
                    </a:solidFill>
                    <a:latin typeface="Arial" panose="020B0604020202020204" pitchFamily="34" charset="0"/>
                    <a:ea typeface="微软雅黑" panose="020B0503020204020204" charset="-122"/>
                    <a:sym typeface="+mn-ea"/>
                  </a:rPr>
                  <a:t>使用震荡、清洗等工艺，使油泥砂中的油、水、砂三相分离达到清洗油泥砂的目的。清洗分离的泥砂压制成免烧砖，清洗出的油品外售给防水卷材厂、沥青生产等厂家利用，废水经处理后回用于</a:t>
                </a:r>
                <a:r>
                  <a:rPr lang="zh-CN" sz="2000" spc="120">
                    <a:solidFill>
                      <a:schemeClr val="tx1"/>
                    </a:solidFill>
                    <a:latin typeface="Arial" panose="020B0604020202020204" pitchFamily="34" charset="0"/>
                    <a:ea typeface="微软雅黑" panose="020B0503020204020204" charset="-122"/>
                    <a:sym typeface="+mn-ea"/>
                  </a:rPr>
                  <a:t>生产</a:t>
                </a:r>
                <a:r>
                  <a:rPr sz="2000" spc="120">
                    <a:solidFill>
                      <a:schemeClr val="tx1"/>
                    </a:solidFill>
                    <a:latin typeface="Arial" panose="020B0604020202020204" pitchFamily="34" charset="0"/>
                    <a:ea typeface="微软雅黑" panose="020B0503020204020204" charset="-122"/>
                    <a:sym typeface="+mn-ea"/>
                  </a:rPr>
                  <a:t>用水。</a:t>
                </a:r>
                <a:endParaRPr sz="2000" spc="120">
                  <a:solidFill>
                    <a:schemeClr val="tx1"/>
                  </a:solidFill>
                  <a:latin typeface="Arial" panose="020B0604020202020204" pitchFamily="34" charset="0"/>
                  <a:ea typeface="微软雅黑" panose="020B0503020204020204" charset="-122"/>
                </a:endParaRPr>
              </a:p>
              <a:p>
                <a:pPr indent="0" algn="l" fontAlgn="auto">
                  <a:lnSpc>
                    <a:spcPct val="170000"/>
                  </a:lnSpc>
                  <a:defRPr/>
                </a:pPr>
                <a:endParaRPr lang="en-US" sz="2000" i="0" spc="120">
                  <a:solidFill>
                    <a:schemeClr val="tx1"/>
                  </a:solidFill>
                  <a:latin typeface="Arial" panose="020B0604020202020204" pitchFamily="34" charset="0"/>
                  <a:ea typeface="微软雅黑" panose="020B0503020204020204" charset="-122"/>
                  <a:cs typeface="微软雅黑" panose="020B0503020204020204" charset="-122"/>
                </a:endParaRPr>
              </a:p>
            </p:txBody>
          </p:sp>
          <p:sp>
            <p:nvSpPr>
              <p:cNvPr id="7" name="TextBox 7"/>
              <p:cNvSpPr txBox="1"/>
              <p:nvPr>
                <p:custDataLst>
                  <p:tags r:id="rId5"/>
                </p:custDataLst>
              </p:nvPr>
            </p:nvSpPr>
            <p:spPr>
              <a:xfrm>
                <a:off x="2575570" y="519997"/>
                <a:ext cx="1852650" cy="489111"/>
              </a:xfrm>
              <a:prstGeom prst="rect">
                <a:avLst/>
              </a:prstGeom>
              <a:ln>
                <a:headEnd type="none"/>
                <a:tailEnd type="none"/>
              </a:ln>
            </p:spPr>
            <p:txBody>
              <a:bodyPr vert="horz" wrap="square" lIns="91440" tIns="45720" rIns="91440" bIns="45720" rtlCol="0" anchor="b" anchorCtr="0"/>
              <a:lstStyle/>
              <a:p>
                <a:pPr algn="ctr">
                  <a:lnSpc>
                    <a:spcPct val="100000"/>
                  </a:lnSpc>
                  <a:defRPr/>
                </a:pPr>
                <a:r>
                  <a:rPr lang="en-US" sz="2800" i="0">
                    <a:solidFill>
                      <a:schemeClr val="tx1">
                        <a:alpha val="100000"/>
                      </a:schemeClr>
                    </a:solidFill>
                    <a:latin typeface="微软雅黑" panose="020B0503020204020204" charset="-122"/>
                    <a:ea typeface="微软雅黑" panose="020B0503020204020204" charset="-122"/>
                    <a:cs typeface="微软雅黑" panose="020B0503020204020204" charset="-122"/>
                  </a:rPr>
                  <a:t>公司</a:t>
                </a:r>
                <a:r>
                  <a:rPr lang="zh-CN" altLang="en-US" sz="2800" i="0">
                    <a:solidFill>
                      <a:schemeClr val="tx1">
                        <a:alpha val="100000"/>
                      </a:schemeClr>
                    </a:solidFill>
                    <a:latin typeface="微软雅黑" panose="020B0503020204020204" charset="-122"/>
                    <a:ea typeface="微软雅黑" panose="020B0503020204020204" charset="-122"/>
                    <a:cs typeface="微软雅黑" panose="020B0503020204020204" charset="-122"/>
                  </a:rPr>
                  <a:t>基本</a:t>
                </a:r>
                <a:r>
                  <a:rPr lang="en-US" sz="2800" i="0">
                    <a:solidFill>
                      <a:schemeClr val="tx1">
                        <a:alpha val="100000"/>
                      </a:schemeClr>
                    </a:solidFill>
                    <a:latin typeface="微软雅黑" panose="020B0503020204020204" charset="-122"/>
                    <a:ea typeface="微软雅黑" panose="020B0503020204020204" charset="-122"/>
                    <a:cs typeface="微软雅黑" panose="020B0503020204020204" charset="-122"/>
                  </a:rPr>
                  <a:t>信息</a:t>
                </a:r>
                <a:endParaRPr lang="en-US" sz="2800" i="0">
                  <a:solidFill>
                    <a:schemeClr val="tx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8" name="TextBox 8"/>
              <p:cNvSpPr txBox="1"/>
              <p:nvPr>
                <p:custDataLst>
                  <p:tags r:id="rId6"/>
                </p:custDataLst>
              </p:nvPr>
            </p:nvSpPr>
            <p:spPr>
              <a:xfrm flipH="1">
                <a:off x="2256598" y="-587695"/>
                <a:ext cx="533325" cy="1107689"/>
              </a:xfrm>
              <a:prstGeom prst="flowChartOffpageConnector">
                <a:avLst/>
              </a:prstGeom>
              <a:solidFill>
                <a:srgbClr val="2CB2C1">
                  <a:alpha val="100000"/>
                </a:srgbClr>
              </a:solidFill>
              <a:ln w="12700">
                <a:solidFill>
                  <a:srgbClr val="FFFFFF">
                    <a:alpha val="100000"/>
                  </a:srgbClr>
                </a:solidFill>
                <a:prstDash val="solid"/>
                <a:headEnd type="none"/>
                <a:tailEnd type="none"/>
              </a:ln>
            </p:spPr>
            <p:txBody>
              <a:bodyPr vert="horz" wrap="square" lIns="91440" tIns="45720" rIns="91440" bIns="45720" rtlCol="0" anchor="ctr" anchorCtr="0"/>
              <a:lstStyle/>
              <a:p>
                <a:pPr algn="ctr">
                  <a:defRPr/>
                </a:pPr>
                <a:r>
                  <a:rPr lang="en-US" sz="1600" b="1" i="0">
                    <a:solidFill>
                      <a:srgbClr val="FFFFFF">
                        <a:alpha val="100000"/>
                      </a:srgbClr>
                    </a:solidFill>
                    <a:latin typeface="Arial" panose="020B0604020202020204"/>
                    <a:ea typeface="Arial" panose="020B0604020202020204"/>
                    <a:cs typeface="Arial" panose="020B0604020202020204"/>
                  </a:rPr>
                  <a:t>1</a:t>
                </a:r>
                <a:endParaRPr lang="en-US" sz="1100"/>
              </a:p>
            </p:txBody>
          </p:sp>
        </p:grpSp>
        <p:sp>
          <p:nvSpPr>
            <p:cNvPr id="9" name="AutoShape 9"/>
            <p:cNvSpPr/>
            <p:nvPr/>
          </p:nvSpPr>
          <p:spPr>
            <a:xfrm>
              <a:off x="913765" y="1494154"/>
              <a:ext cx="10858500" cy="797951"/>
            </a:xfrm>
            <a:prstGeom prst="rect">
              <a:avLst/>
            </a:prstGeom>
            <a:ln>
              <a:prstDash val="solid"/>
              <a:headEnd type="none"/>
              <a:tailEnd type="none"/>
            </a:ln>
          </p:spPr>
        </p:sp>
      </p:grpSp>
      <p:sp>
        <p:nvSpPr>
          <p:cNvPr id="20" name="TextBox 20"/>
          <p:cNvSpPr txBox="1"/>
          <p:nvPr/>
        </p:nvSpPr>
        <p:spPr>
          <a:xfrm>
            <a:off x="660400" y="317"/>
            <a:ext cx="10858500" cy="900112"/>
          </a:xfrm>
          <a:prstGeom prst="rect">
            <a:avLst/>
          </a:prstGeom>
          <a:ln>
            <a:headEnd type="none"/>
            <a:tailEnd type="none"/>
          </a:ln>
        </p:spPr>
        <p:txBody>
          <a:bodyPr vert="horz" wrap="square" lIns="91440" tIns="45720" rIns="91440" bIns="45720" rtlCol="0" anchor="b" anchorCtr="0"/>
          <a:lstStyle/>
          <a:p>
            <a:pPr algn="l">
              <a:lnSpc>
                <a:spcPct val="100000"/>
              </a:lnSpc>
              <a:spcBef>
                <a:spcPts val="0"/>
              </a:spcBef>
              <a:defRPr/>
            </a:pPr>
            <a:r>
              <a:rPr lang="en-US" altLang="zh-CN" sz="2800" b="1" i="0">
                <a:solidFill>
                  <a:srgbClr val="2F2F2F">
                    <a:alpha val="100000"/>
                  </a:srgbClr>
                </a:solidFill>
                <a:latin typeface="微软雅黑" panose="020B0503020204020204" charset="-122"/>
                <a:ea typeface="微软雅黑" panose="020B0503020204020204" charset="-122"/>
                <a:cs typeface="微软雅黑" panose="020B0503020204020204" charset="-122"/>
              </a:rPr>
              <a:t>01 </a:t>
            </a:r>
            <a:r>
              <a:rPr lang="zh-CN" altLang="en-US" sz="2800" b="1" i="0">
                <a:solidFill>
                  <a:srgbClr val="2F2F2F">
                    <a:alpha val="100000"/>
                  </a:srgbClr>
                </a:solidFill>
                <a:latin typeface="微软雅黑" panose="020B0503020204020204" charset="-122"/>
                <a:ea typeface="微软雅黑" panose="020B0503020204020204" charset="-122"/>
                <a:cs typeface="微软雅黑" panose="020B0503020204020204" charset="-122"/>
              </a:rPr>
              <a:t>单位简介</a:t>
            </a:r>
            <a:endParaRPr lang="zh-CN" altLang="en-US" sz="2800" b="1" i="0">
              <a:solidFill>
                <a:srgbClr val="2F2F2F">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11" name="图片 10"/>
          <p:cNvPicPr>
            <a:picLocks noChangeAspect="1"/>
          </p:cNvPicPr>
          <p:nvPr/>
        </p:nvPicPr>
        <p:blipFill>
          <a:blip r:embed="rId7">
            <a:clrChange>
              <a:clrFrom>
                <a:srgbClr val="FFFFFF">
                  <a:alpha val="100000"/>
                </a:srgbClr>
              </a:clrFrom>
              <a:clrTo>
                <a:srgbClr val="FFFFFF">
                  <a:alpha val="100000"/>
                  <a:alpha val="0"/>
                </a:srgbClr>
              </a:clrTo>
            </a:clrChange>
          </a:blip>
          <a:stretch>
            <a:fillRect/>
          </a:stretch>
        </p:blipFill>
        <p:spPr>
          <a:xfrm>
            <a:off x="10287000" y="0"/>
            <a:ext cx="1633220" cy="102425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custDataLst>
              <p:tags r:id="rId1"/>
            </p:custDataLst>
          </p:nvPr>
        </p:nvGrpSpPr>
        <p:grpSpPr>
          <a:xfrm rot="0">
            <a:off x="-508000" y="182245"/>
            <a:ext cx="12192000" cy="6858000"/>
            <a:chOff x="0" y="0"/>
            <a:chExt cx="12192000" cy="6858000"/>
          </a:xfrm>
        </p:grpSpPr>
        <p:sp>
          <p:nvSpPr>
            <p:cNvPr id="3" name="AutoShape 3"/>
            <p:cNvSpPr/>
            <p:nvPr/>
          </p:nvSpPr>
          <p:spPr>
            <a:xfrm>
              <a:off x="0" y="0"/>
              <a:ext cx="12192000" cy="6858000"/>
            </a:xfrm>
            <a:custGeom>
              <a:avLst/>
              <a:gdLst/>
              <a:ahLst/>
              <a:cxnLst/>
              <a:rect l="l" t="t" r="r" b="b"/>
              <a:pathLst>
                <a:path w="12192000" h="6858000">
                  <a:moveTo>
                    <a:pt x="0" y="0"/>
                  </a:moveTo>
                  <a:lnTo>
                    <a:pt x="12192000" y="0"/>
                  </a:lnTo>
                  <a:lnTo>
                    <a:pt x="12192000" y="6858000"/>
                  </a:lnTo>
                  <a:lnTo>
                    <a:pt x="0" y="6858000"/>
                  </a:lnTo>
                  <a:close/>
                </a:path>
              </a:pathLst>
            </a:custGeom>
            <a:solidFill>
              <a:srgbClr val="189EDB">
                <a:alpha val="10196"/>
              </a:srgbClr>
            </a:solidFill>
            <a:ln>
              <a:prstDash val="solid"/>
              <a:headEnd type="none"/>
              <a:tailEnd type="none"/>
            </a:ln>
          </p:spPr>
        </p:sp>
        <p:grpSp>
          <p:nvGrpSpPr>
            <p:cNvPr id="4" name="Group 4"/>
            <p:cNvGrpSpPr/>
            <p:nvPr/>
          </p:nvGrpSpPr>
          <p:grpSpPr>
            <a:xfrm rot="0">
              <a:off x="685801" y="1295403"/>
              <a:ext cx="11341100" cy="5163820"/>
              <a:chOff x="2207107" y="238578"/>
              <a:chExt cx="7385788" cy="7311487"/>
            </a:xfrm>
          </p:grpSpPr>
          <p:sp>
            <p:nvSpPr>
              <p:cNvPr id="5" name="AutoShape 5"/>
              <p:cNvSpPr/>
              <p:nvPr>
                <p:custDataLst>
                  <p:tags r:id="rId2"/>
                </p:custDataLst>
              </p:nvPr>
            </p:nvSpPr>
            <p:spPr>
              <a:xfrm>
                <a:off x="2207107" y="729487"/>
                <a:ext cx="7385788" cy="6820578"/>
              </a:xfrm>
              <a:prstGeom prst="roundRect">
                <a:avLst>
                  <a:gd name="adj" fmla="val 0"/>
                </a:avLst>
              </a:prstGeom>
              <a:solidFill>
                <a:srgbClr val="FFFFFF">
                  <a:alpha val="100000"/>
                </a:srgbClr>
              </a:solidFill>
              <a:ln w="6350">
                <a:solidFill>
                  <a:srgbClr val="2F2F2F">
                    <a:alpha val="50196"/>
                  </a:srgbClr>
                </a:solidFill>
                <a:prstDash val="solid"/>
                <a:headEnd type="none"/>
                <a:tailEnd type="none"/>
              </a:ln>
            </p:spPr>
          </p:sp>
          <p:sp>
            <p:nvSpPr>
              <p:cNvPr id="6" name="TextBox 6"/>
              <p:cNvSpPr txBox="1"/>
              <p:nvPr>
                <p:custDataLst>
                  <p:tags r:id="rId3"/>
                </p:custDataLst>
              </p:nvPr>
            </p:nvSpPr>
            <p:spPr>
              <a:xfrm>
                <a:off x="2587562" y="2219297"/>
                <a:ext cx="6932550" cy="1983416"/>
              </a:xfrm>
              <a:prstGeom prst="rect">
                <a:avLst/>
              </a:prstGeom>
              <a:ln>
                <a:headEnd type="none"/>
                <a:tailEnd type="none"/>
              </a:ln>
            </p:spPr>
            <p:txBody>
              <a:bodyPr vert="horz" wrap="square" lIns="91440" tIns="45720" rIns="91440" bIns="45720" rtlCol="0" anchor="t" anchorCtr="0"/>
              <a:lstStyle/>
              <a:p>
                <a:pPr indent="0" algn="l" fontAlgn="auto">
                  <a:lnSpc>
                    <a:spcPct val="170000"/>
                  </a:lnSpc>
                  <a:defRPr/>
                </a:pPr>
                <a:r>
                  <a:rPr lang="en-US" sz="2400">
                    <a:solidFill>
                      <a:srgbClr val="000000">
                        <a:alpha val="100000"/>
                      </a:srgbClr>
                    </a:solidFill>
                    <a:latin typeface="微软雅黑" panose="020B0503020204020204" charset="-122"/>
                    <a:ea typeface="微软雅黑" panose="020B0503020204020204" charset="-122"/>
                    <a:cs typeface="微软雅黑" panose="020B0503020204020204" charset="-122"/>
                    <a:sym typeface="+mn-ea"/>
                  </a:rPr>
                  <a:t>   东营金通环保工程有限责任公司长期在胜利油田及其周边大型炼化企业从事</a:t>
                </a:r>
                <a:r>
                  <a:rPr lang="zh-CN" altLang="en-US" sz="2400" spc="120" dirty="0">
                    <a:ln w="3175">
                      <a:noFill/>
                      <a:prstDash val="dash"/>
                    </a:ln>
                    <a:solidFill>
                      <a:schemeClr val="tx1"/>
                    </a:solidFill>
                    <a:uFillTx/>
                    <a:latin typeface="微软雅黑" panose="020B0503020204020204" charset="-122"/>
                    <a:ea typeface="微软雅黑" panose="020B0503020204020204" charset="-122"/>
                    <a:cs typeface="微软雅黑" panose="020B0503020204020204" charset="-122"/>
                    <a:sym typeface="+mn-ea"/>
                  </a:rPr>
                  <a:t>储罐清洗、油泥无害化处置</a:t>
                </a:r>
                <a:r>
                  <a:rPr lang="en-US" sz="2400">
                    <a:solidFill>
                      <a:srgbClr val="000000">
                        <a:alpha val="100000"/>
                      </a:srgbClr>
                    </a:solidFill>
                    <a:latin typeface="微软雅黑" panose="020B0503020204020204" charset="-122"/>
                    <a:ea typeface="微软雅黑" panose="020B0503020204020204" charset="-122"/>
                    <a:cs typeface="微软雅黑" panose="020B0503020204020204" charset="-122"/>
                    <a:sym typeface="+mn-ea"/>
                  </a:rPr>
                  <a:t>。通过对油泥砂清洗过程，既可以回收油泥砂中宝贵的石油资源，又可以降低油泥砂对环境的危害性，符合国家“无害化，减量化，资源化”的环保政策，而项目生产过程中产生的污水、污油又全部回收。能够很好地实现“节能、降耗、减污、增效”的目标，符合清洁生产要求。</a:t>
                </a:r>
                <a:endParaRPr lang="en-US" sz="2400" b="0" i="0">
                  <a:solidFill>
                    <a:srgbClr val="000000">
                      <a:alpha val="100000"/>
                    </a:srgbClr>
                  </a:solidFill>
                  <a:latin typeface="微软雅黑" panose="020B0503020204020204" charset="-122"/>
                  <a:ea typeface="微软雅黑" panose="020B0503020204020204" charset="-122"/>
                  <a:cs typeface="微软雅黑" panose="020B0503020204020204" charset="-122"/>
                  <a:sym typeface="+mn-ea"/>
                </a:endParaRPr>
              </a:p>
            </p:txBody>
          </p:sp>
          <p:sp>
            <p:nvSpPr>
              <p:cNvPr id="7" name="TextBox 7"/>
              <p:cNvSpPr txBox="1"/>
              <p:nvPr>
                <p:custDataLst>
                  <p:tags r:id="rId4"/>
                </p:custDataLst>
              </p:nvPr>
            </p:nvSpPr>
            <p:spPr>
              <a:xfrm>
                <a:off x="2587561" y="1574642"/>
                <a:ext cx="1791033" cy="489111"/>
              </a:xfrm>
              <a:prstGeom prst="rect">
                <a:avLst/>
              </a:prstGeom>
              <a:ln>
                <a:headEnd type="none"/>
                <a:tailEnd type="none"/>
              </a:ln>
            </p:spPr>
            <p:txBody>
              <a:bodyPr vert="horz" wrap="square" lIns="91440" tIns="45720" rIns="91440" bIns="45720" rtlCol="0" anchor="b" anchorCtr="0"/>
              <a:lstStyle/>
              <a:p>
                <a:pPr algn="l">
                  <a:lnSpc>
                    <a:spcPct val="100000"/>
                  </a:lnSpc>
                  <a:defRPr/>
                </a:pPr>
                <a:r>
                  <a:rPr lang="zh-CN" altLang="en-US" sz="2800" i="0">
                    <a:solidFill>
                      <a:srgbClr val="000000">
                        <a:alpha val="100000"/>
                      </a:srgbClr>
                    </a:solidFill>
                    <a:latin typeface="微软雅黑" panose="020B0503020204020204" charset="-122"/>
                    <a:ea typeface="微软雅黑" panose="020B0503020204020204" charset="-122"/>
                    <a:cs typeface="微软雅黑" panose="020B0503020204020204" charset="-122"/>
                  </a:rPr>
                  <a:t>项目概述</a:t>
                </a:r>
                <a:endParaRPr lang="zh-CN" altLang="en-US" sz="2800" i="0">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sp>
            <p:nvSpPr>
              <p:cNvPr id="8" name="TextBox 8"/>
              <p:cNvSpPr txBox="1"/>
              <p:nvPr>
                <p:custDataLst>
                  <p:tags r:id="rId5"/>
                </p:custDataLst>
              </p:nvPr>
            </p:nvSpPr>
            <p:spPr>
              <a:xfrm flipH="1">
                <a:off x="2256598" y="238578"/>
                <a:ext cx="533325" cy="1107689"/>
              </a:xfrm>
              <a:prstGeom prst="flowChartOffpageConnector">
                <a:avLst/>
              </a:prstGeom>
              <a:solidFill>
                <a:srgbClr val="2CB2C1">
                  <a:alpha val="100000"/>
                </a:srgbClr>
              </a:solidFill>
              <a:ln w="12700">
                <a:solidFill>
                  <a:srgbClr val="FFFFFF">
                    <a:alpha val="100000"/>
                  </a:srgbClr>
                </a:solidFill>
                <a:prstDash val="solid"/>
                <a:headEnd type="none"/>
                <a:tailEnd type="none"/>
              </a:ln>
            </p:spPr>
            <p:txBody>
              <a:bodyPr vert="horz" wrap="square" lIns="91440" tIns="45720" rIns="91440" bIns="45720" rtlCol="0" anchor="ctr" anchorCtr="0"/>
              <a:lstStyle/>
              <a:p>
                <a:pPr algn="ctr">
                  <a:defRPr/>
                </a:pPr>
                <a:r>
                  <a:rPr lang="en-US" sz="1600" b="1" i="0">
                    <a:solidFill>
                      <a:srgbClr val="FFFFFF">
                        <a:alpha val="100000"/>
                      </a:srgbClr>
                    </a:solidFill>
                    <a:latin typeface="Arial" panose="020B0604020202020204"/>
                    <a:ea typeface="Arial" panose="020B0604020202020204"/>
                    <a:cs typeface="Arial" panose="020B0604020202020204"/>
                  </a:rPr>
                  <a:t>2</a:t>
                </a:r>
                <a:endParaRPr lang="en-US" sz="1100"/>
              </a:p>
            </p:txBody>
          </p:sp>
        </p:grpSp>
        <p:sp>
          <p:nvSpPr>
            <p:cNvPr id="9" name="AutoShape 9"/>
            <p:cNvSpPr/>
            <p:nvPr/>
          </p:nvSpPr>
          <p:spPr>
            <a:xfrm>
              <a:off x="660400" y="1130299"/>
              <a:ext cx="10858500" cy="797951"/>
            </a:xfrm>
            <a:prstGeom prst="rect">
              <a:avLst/>
            </a:prstGeom>
            <a:ln>
              <a:prstDash val="solid"/>
              <a:headEnd type="none"/>
              <a:tailEnd type="none"/>
            </a:ln>
          </p:spPr>
        </p:sp>
      </p:grpSp>
      <p:sp>
        <p:nvSpPr>
          <p:cNvPr id="11" name="TextBox 20"/>
          <p:cNvSpPr txBox="1"/>
          <p:nvPr/>
        </p:nvSpPr>
        <p:spPr>
          <a:xfrm>
            <a:off x="660400" y="128587"/>
            <a:ext cx="10858500" cy="900112"/>
          </a:xfrm>
          <a:prstGeom prst="rect">
            <a:avLst/>
          </a:prstGeom>
          <a:ln>
            <a:headEnd type="none"/>
            <a:tailEnd type="none"/>
          </a:ln>
        </p:spPr>
        <p:txBody>
          <a:bodyPr vert="horz" wrap="square" lIns="91440" tIns="45720" rIns="91440" bIns="45720" rtlCol="0" anchor="b" anchorCtr="0"/>
          <a:lstStyle/>
          <a:p>
            <a:pPr algn="l">
              <a:lnSpc>
                <a:spcPct val="100000"/>
              </a:lnSpc>
              <a:spcBef>
                <a:spcPts val="0"/>
              </a:spcBef>
              <a:defRPr/>
            </a:pPr>
            <a:r>
              <a:rPr lang="en-US" altLang="zh-CN" sz="2800" b="1" i="0">
                <a:solidFill>
                  <a:srgbClr val="2F2F2F">
                    <a:alpha val="100000"/>
                  </a:srgbClr>
                </a:solidFill>
                <a:latin typeface="微软雅黑" panose="020B0503020204020204" charset="-122"/>
                <a:ea typeface="微软雅黑" panose="020B0503020204020204" charset="-122"/>
                <a:cs typeface="微软雅黑" panose="020B0503020204020204" charset="-122"/>
              </a:rPr>
              <a:t>01 </a:t>
            </a:r>
            <a:r>
              <a:rPr lang="zh-CN" altLang="en-US" sz="2800" b="1" i="0">
                <a:solidFill>
                  <a:srgbClr val="2F2F2F">
                    <a:alpha val="100000"/>
                  </a:srgbClr>
                </a:solidFill>
                <a:latin typeface="微软雅黑" panose="020B0503020204020204" charset="-122"/>
                <a:ea typeface="微软雅黑" panose="020B0503020204020204" charset="-122"/>
                <a:cs typeface="微软雅黑" panose="020B0503020204020204" charset="-122"/>
              </a:rPr>
              <a:t>单位简介</a:t>
            </a:r>
            <a:endParaRPr lang="zh-CN" altLang="en-US" sz="2800" b="1" i="0">
              <a:solidFill>
                <a:srgbClr val="2F2F2F">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10" name="图片 9"/>
          <p:cNvPicPr>
            <a:picLocks noChangeAspect="1"/>
          </p:cNvPicPr>
          <p:nvPr/>
        </p:nvPicPr>
        <p:blipFill>
          <a:blip r:embed="rId6">
            <a:clrChange>
              <a:clrFrom>
                <a:srgbClr val="FFFFFF">
                  <a:alpha val="100000"/>
                </a:srgbClr>
              </a:clrFrom>
              <a:clrTo>
                <a:srgbClr val="FFFFFF">
                  <a:alpha val="100000"/>
                  <a:alpha val="0"/>
                </a:srgbClr>
              </a:clrTo>
            </a:clrChange>
          </a:blip>
          <a:stretch>
            <a:fillRect/>
          </a:stretch>
        </p:blipFill>
        <p:spPr>
          <a:xfrm>
            <a:off x="10287000" y="0"/>
            <a:ext cx="1633220" cy="102425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custDataLst>
              <p:tags r:id="rId1"/>
            </p:custDataLst>
          </p:nvPr>
        </p:nvGrpSpPr>
        <p:grpSpPr>
          <a:xfrm rot="0">
            <a:off x="-508000" y="182245"/>
            <a:ext cx="12192000" cy="6858000"/>
            <a:chOff x="0" y="0"/>
            <a:chExt cx="12192000" cy="6858000"/>
          </a:xfrm>
        </p:grpSpPr>
        <p:sp>
          <p:nvSpPr>
            <p:cNvPr id="3" name="AutoShape 3"/>
            <p:cNvSpPr/>
            <p:nvPr/>
          </p:nvSpPr>
          <p:spPr>
            <a:xfrm>
              <a:off x="0" y="0"/>
              <a:ext cx="12192000" cy="6858000"/>
            </a:xfrm>
            <a:custGeom>
              <a:avLst/>
              <a:gdLst/>
              <a:ahLst/>
              <a:cxnLst/>
              <a:rect l="l" t="t" r="r" b="b"/>
              <a:pathLst>
                <a:path w="12192000" h="6858000">
                  <a:moveTo>
                    <a:pt x="0" y="0"/>
                  </a:moveTo>
                  <a:lnTo>
                    <a:pt x="12192000" y="0"/>
                  </a:lnTo>
                  <a:lnTo>
                    <a:pt x="12192000" y="6858000"/>
                  </a:lnTo>
                  <a:lnTo>
                    <a:pt x="0" y="6858000"/>
                  </a:lnTo>
                  <a:close/>
                </a:path>
              </a:pathLst>
            </a:custGeom>
            <a:solidFill>
              <a:srgbClr val="189EDB">
                <a:alpha val="10196"/>
              </a:srgbClr>
            </a:solidFill>
            <a:ln>
              <a:prstDash val="solid"/>
              <a:headEnd type="none"/>
              <a:tailEnd type="none"/>
            </a:ln>
          </p:spPr>
        </p:sp>
        <p:grpSp>
          <p:nvGrpSpPr>
            <p:cNvPr id="4" name="Group 4"/>
            <p:cNvGrpSpPr/>
            <p:nvPr/>
          </p:nvGrpSpPr>
          <p:grpSpPr>
            <a:xfrm rot="0">
              <a:off x="685801" y="1295403"/>
              <a:ext cx="11341100" cy="5163820"/>
              <a:chOff x="2207107" y="238578"/>
              <a:chExt cx="7385788" cy="7311487"/>
            </a:xfrm>
          </p:grpSpPr>
          <p:sp>
            <p:nvSpPr>
              <p:cNvPr id="5" name="AutoShape 5"/>
              <p:cNvSpPr/>
              <p:nvPr>
                <p:custDataLst>
                  <p:tags r:id="rId2"/>
                </p:custDataLst>
              </p:nvPr>
            </p:nvSpPr>
            <p:spPr>
              <a:xfrm>
                <a:off x="2207107" y="729487"/>
                <a:ext cx="7385788" cy="6820578"/>
              </a:xfrm>
              <a:prstGeom prst="roundRect">
                <a:avLst>
                  <a:gd name="adj" fmla="val 0"/>
                </a:avLst>
              </a:prstGeom>
              <a:solidFill>
                <a:srgbClr val="FFFFFF">
                  <a:alpha val="100000"/>
                </a:srgbClr>
              </a:solidFill>
              <a:ln w="6350">
                <a:solidFill>
                  <a:srgbClr val="2F2F2F">
                    <a:alpha val="50196"/>
                  </a:srgbClr>
                </a:solidFill>
                <a:prstDash val="solid"/>
                <a:headEnd type="none"/>
                <a:tailEnd type="none"/>
              </a:ln>
            </p:spPr>
          </p:sp>
          <p:sp>
            <p:nvSpPr>
              <p:cNvPr id="6" name="TextBox 6"/>
              <p:cNvSpPr txBox="1"/>
              <p:nvPr>
                <p:custDataLst>
                  <p:tags r:id="rId3"/>
                </p:custDataLst>
              </p:nvPr>
            </p:nvSpPr>
            <p:spPr>
              <a:xfrm>
                <a:off x="2587562" y="1981934"/>
                <a:ext cx="6932550" cy="1983416"/>
              </a:xfrm>
              <a:prstGeom prst="rect">
                <a:avLst/>
              </a:prstGeom>
              <a:ln>
                <a:headEnd type="none"/>
                <a:tailEnd type="none"/>
              </a:ln>
            </p:spPr>
            <p:txBody>
              <a:bodyPr vert="horz" wrap="square" lIns="91440" tIns="45720" rIns="91440" bIns="45720" rtlCol="0" anchor="t" anchorCtr="0"/>
              <a:lstStyle/>
              <a:p>
                <a:pPr marL="0" lvl="1" indent="0" algn="l" fontAlgn="auto">
                  <a:lnSpc>
                    <a:spcPct val="170000"/>
                  </a:lnSpc>
                  <a:defRPr/>
                </a:pPr>
                <a:r>
                  <a:rPr lang="en-US" altLang="zh-CN" sz="2000" spc="100" dirty="0">
                    <a:solidFill>
                      <a:schemeClr val="tx1"/>
                    </a:solidFill>
                    <a:latin typeface="Arial" panose="020B0604020202020204" pitchFamily="34" charset="0"/>
                    <a:ea typeface="微软雅黑" panose="020B0503020204020204" charset="-122"/>
                    <a:sym typeface="+mn-ea"/>
                  </a:rPr>
                  <a:t> </a:t>
                </a:r>
                <a:r>
                  <a:rPr lang="zh-CN" altLang="en-US" sz="2400" spc="100" dirty="0">
                    <a:solidFill>
                      <a:schemeClr val="tx1"/>
                    </a:solidFill>
                    <a:latin typeface="Arial" panose="020B0604020202020204" pitchFamily="34" charset="0"/>
                    <a:ea typeface="微软雅黑" panose="020B0503020204020204" charset="-122"/>
                    <a:sym typeface="+mn-ea"/>
                  </a:rPr>
                  <a:t>（</a:t>
                </a:r>
                <a:r>
                  <a:rPr lang="en-US" altLang="zh-CN" sz="2400" spc="100" dirty="0">
                    <a:solidFill>
                      <a:schemeClr val="tx1"/>
                    </a:solidFill>
                    <a:latin typeface="Arial" panose="020B0604020202020204" pitchFamily="34" charset="0"/>
                    <a:ea typeface="微软雅黑" panose="020B0503020204020204" charset="-122"/>
                    <a:sym typeface="+mn-ea"/>
                  </a:rPr>
                  <a:t>1</a:t>
                </a:r>
                <a:r>
                  <a:rPr lang="zh-CN" altLang="en-US" sz="2400" spc="100" dirty="0">
                    <a:solidFill>
                      <a:schemeClr val="tx1"/>
                    </a:solidFill>
                    <a:latin typeface="Arial" panose="020B0604020202020204" pitchFamily="34" charset="0"/>
                    <a:ea typeface="微软雅黑" panose="020B0503020204020204" charset="-122"/>
                    <a:sym typeface="+mn-ea"/>
                  </a:rPr>
                  <a:t>）</a:t>
                </a:r>
                <a:r>
                  <a:rPr lang="zh-CN" altLang="en-US" sz="2400" spc="100" dirty="0">
                    <a:solidFill>
                      <a:schemeClr val="tx1"/>
                    </a:solidFill>
                    <a:latin typeface="Arial" panose="020B0604020202020204" pitchFamily="34" charset="0"/>
                    <a:ea typeface="微软雅黑" panose="020B0503020204020204" charset="-122"/>
                    <a:sym typeface="+mn-ea"/>
                  </a:rPr>
                  <a:t>油品储罐清洗、油泥砂（HW08）清理、回收，危废处理。</a:t>
                </a:r>
                <a:endParaRPr lang="zh-CN" altLang="en-US" sz="2400" spc="100" dirty="0">
                  <a:solidFill>
                    <a:schemeClr val="tx1"/>
                  </a:solidFill>
                  <a:latin typeface="Arial" panose="020B0604020202020204" pitchFamily="34" charset="0"/>
                  <a:ea typeface="微软雅黑" panose="020B0503020204020204" charset="-122"/>
                  <a:sym typeface="+mn-ea"/>
                </a:endParaRPr>
              </a:p>
              <a:p>
                <a:pPr indent="0" algn="l" fontAlgn="auto">
                  <a:lnSpc>
                    <a:spcPct val="170000"/>
                  </a:lnSpc>
                  <a:defRPr/>
                </a:pPr>
                <a:r>
                  <a:rPr lang="en-US" altLang="zh-CN" sz="2400" b="0" i="0">
                    <a:solidFill>
                      <a:schemeClr val="tx1">
                        <a:alpha val="100000"/>
                      </a:schemeClr>
                    </a:solidFill>
                    <a:latin typeface="微软雅黑" panose="020B0503020204020204" charset="-122"/>
                    <a:ea typeface="微软雅黑" panose="020B0503020204020204" charset="-122"/>
                    <a:cs typeface="微软雅黑" panose="020B0503020204020204" charset="-122"/>
                  </a:rPr>
                  <a:t> </a:t>
                </a:r>
                <a:r>
                  <a:rPr lang="zh-CN" altLang="en-US" sz="2400" b="0" i="0">
                    <a:solidFill>
                      <a:schemeClr val="tx1">
                        <a:alpha val="100000"/>
                      </a:schemeClr>
                    </a:solidFill>
                    <a:latin typeface="微软雅黑" panose="020B0503020204020204" charset="-122"/>
                    <a:ea typeface="微软雅黑" panose="020B0503020204020204" charset="-122"/>
                    <a:cs typeface="微软雅黑" panose="020B0503020204020204" charset="-122"/>
                  </a:rPr>
                  <a:t>（</a:t>
                </a:r>
                <a:r>
                  <a:rPr lang="en-US" altLang="zh-CN" sz="2400" b="0" i="0">
                    <a:solidFill>
                      <a:schemeClr val="tx1">
                        <a:alpha val="100000"/>
                      </a:schemeClr>
                    </a:solidFill>
                    <a:latin typeface="微软雅黑" panose="020B0503020204020204" charset="-122"/>
                    <a:ea typeface="微软雅黑" panose="020B0503020204020204" charset="-122"/>
                    <a:cs typeface="微软雅黑" panose="020B0503020204020204" charset="-122"/>
                  </a:rPr>
                  <a:t>2</a:t>
                </a:r>
                <a:r>
                  <a:rPr lang="zh-CN" altLang="en-US" sz="2400" b="0" i="0">
                    <a:solidFill>
                      <a:schemeClr val="tx1">
                        <a:alpha val="100000"/>
                      </a:schemeClr>
                    </a:solidFill>
                    <a:latin typeface="微软雅黑" panose="020B0503020204020204" charset="-122"/>
                    <a:ea typeface="微软雅黑" panose="020B0503020204020204" charset="-122"/>
                    <a:cs typeface="微软雅黑" panose="020B0503020204020204" charset="-122"/>
                  </a:rPr>
                  <a:t>）近</a:t>
                </a:r>
                <a:r>
                  <a:rPr lang="zh-CN" altLang="en-US" sz="2400" b="0" i="0">
                    <a:solidFill>
                      <a:srgbClr val="000000">
                        <a:alpha val="100000"/>
                      </a:srgbClr>
                    </a:solidFill>
                    <a:latin typeface="微软雅黑" panose="020B0503020204020204" charset="-122"/>
                    <a:ea typeface="微软雅黑" panose="020B0503020204020204" charset="-122"/>
                    <a:cs typeface="微软雅黑" panose="020B0503020204020204" charset="-122"/>
                  </a:rPr>
                  <a:t>年来随着公司油泥砂清洗设备的不断更新升级，公司生产和工作人员工作经验的不断积累和完善。</a:t>
                </a:r>
                <a:r>
                  <a:rPr lang="en-US" altLang="zh-CN" sz="2400" b="0" i="0">
                    <a:solidFill>
                      <a:srgbClr val="000000">
                        <a:alpha val="100000"/>
                      </a:srgbClr>
                    </a:solidFill>
                    <a:latin typeface="微软雅黑" panose="020B0503020204020204" charset="-122"/>
                    <a:ea typeface="微软雅黑" panose="020B0503020204020204" charset="-122"/>
                    <a:cs typeface="微软雅黑" panose="020B0503020204020204" charset="-122"/>
                  </a:rPr>
                  <a:t>2026</a:t>
                </a:r>
                <a:r>
                  <a:rPr lang="zh-CN" altLang="en-US" sz="2400" b="0" i="0">
                    <a:solidFill>
                      <a:srgbClr val="000000">
                        <a:alpha val="100000"/>
                      </a:srgbClr>
                    </a:solidFill>
                    <a:latin typeface="微软雅黑" panose="020B0503020204020204" charset="-122"/>
                    <a:ea typeface="微软雅黑" panose="020B0503020204020204" charset="-122"/>
                    <a:cs typeface="微软雅黑" panose="020B0503020204020204" charset="-122"/>
                  </a:rPr>
                  <a:t>年公司计划新上一套油泥低温无氧裂解设备，油泥日处理量可达约</a:t>
                </a:r>
                <a:r>
                  <a:rPr lang="en-US" altLang="zh-CN" sz="2400" b="0" i="0">
                    <a:solidFill>
                      <a:srgbClr val="000000">
                        <a:alpha val="100000"/>
                      </a:srgbClr>
                    </a:solidFill>
                    <a:latin typeface="微软雅黑" panose="020B0503020204020204" charset="-122"/>
                    <a:ea typeface="微软雅黑" panose="020B0503020204020204" charset="-122"/>
                    <a:cs typeface="微软雅黑" panose="020B0503020204020204" charset="-122"/>
                  </a:rPr>
                  <a:t>300</a:t>
                </a:r>
                <a:r>
                  <a:rPr lang="zh-CN" altLang="en-US" sz="2400" b="0" i="0">
                    <a:solidFill>
                      <a:srgbClr val="000000">
                        <a:alpha val="100000"/>
                      </a:srgbClr>
                    </a:solidFill>
                    <a:latin typeface="微软雅黑" panose="020B0503020204020204" charset="-122"/>
                    <a:ea typeface="微软雅黑" panose="020B0503020204020204" charset="-122"/>
                    <a:cs typeface="微软雅黑" panose="020B0503020204020204" charset="-122"/>
                  </a:rPr>
                  <a:t>吨，油泥清洗技术已处于同行业领先水平，大大提高了原油回收率，每年为社会减少原油损失约</a:t>
                </a:r>
                <a:r>
                  <a:rPr lang="en-US" altLang="zh-CN" sz="2400" b="0" i="0">
                    <a:solidFill>
                      <a:srgbClr val="000000">
                        <a:alpha val="100000"/>
                      </a:srgbClr>
                    </a:solidFill>
                    <a:latin typeface="微软雅黑" panose="020B0503020204020204" charset="-122"/>
                    <a:ea typeface="微软雅黑" panose="020B0503020204020204" charset="-122"/>
                    <a:cs typeface="微软雅黑" panose="020B0503020204020204" charset="-122"/>
                  </a:rPr>
                  <a:t>20000</a:t>
                </a:r>
                <a:r>
                  <a:rPr lang="zh-CN" altLang="en-US" sz="2400" b="0" i="0">
                    <a:solidFill>
                      <a:srgbClr val="000000">
                        <a:alpha val="100000"/>
                      </a:srgbClr>
                    </a:solidFill>
                    <a:latin typeface="微软雅黑" panose="020B0503020204020204" charset="-122"/>
                    <a:ea typeface="微软雅黑" panose="020B0503020204020204" charset="-122"/>
                    <a:cs typeface="微软雅黑" panose="020B0503020204020204" charset="-122"/>
                  </a:rPr>
                  <a:t>余吨，既节约了能源，又能将资源效益最大化。</a:t>
                </a:r>
                <a:endParaRPr lang="zh-CN" altLang="en-US" sz="2400" b="0" i="0">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custDataLst>
                  <p:tags r:id="rId4"/>
                </p:custDataLst>
              </p:nvPr>
            </p:nvSpPr>
            <p:spPr>
              <a:xfrm>
                <a:off x="2488313" y="951565"/>
                <a:ext cx="1884906" cy="926973"/>
              </a:xfrm>
              <a:prstGeom prst="rect">
                <a:avLst/>
              </a:prstGeom>
              <a:ln>
                <a:headEnd type="none"/>
                <a:tailEnd type="none"/>
              </a:ln>
            </p:spPr>
            <p:txBody>
              <a:bodyPr vert="horz" wrap="square" lIns="91440" tIns="45720" rIns="91440" bIns="45720" rtlCol="0" anchor="b" anchorCtr="0"/>
              <a:lstStyle/>
              <a:p>
                <a:pPr algn="l">
                  <a:lnSpc>
                    <a:spcPct val="100000"/>
                  </a:lnSpc>
                  <a:defRPr/>
                </a:pPr>
                <a:r>
                  <a:rPr lang="zh-CN" altLang="en-US" sz="2800" i="0">
                    <a:solidFill>
                      <a:schemeClr val="tx1">
                        <a:alpha val="100000"/>
                      </a:schemeClr>
                    </a:solidFill>
                    <a:latin typeface="微软雅黑" panose="020B0503020204020204" charset="-122"/>
                    <a:ea typeface="微软雅黑" panose="020B0503020204020204" charset="-122"/>
                    <a:cs typeface="微软雅黑" panose="020B0503020204020204" charset="-122"/>
                  </a:rPr>
                  <a:t>企业项目优势</a:t>
                </a:r>
                <a:endParaRPr lang="zh-CN" altLang="en-US" sz="2800" i="0">
                  <a:solidFill>
                    <a:schemeClr val="tx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8" name="TextBox 8"/>
              <p:cNvSpPr txBox="1"/>
              <p:nvPr>
                <p:custDataLst>
                  <p:tags r:id="rId5"/>
                </p:custDataLst>
              </p:nvPr>
            </p:nvSpPr>
            <p:spPr>
              <a:xfrm flipH="1">
                <a:off x="2256598" y="238578"/>
                <a:ext cx="533325" cy="1107689"/>
              </a:xfrm>
              <a:prstGeom prst="flowChartOffpageConnector">
                <a:avLst/>
              </a:prstGeom>
              <a:solidFill>
                <a:srgbClr val="2CB2C1">
                  <a:alpha val="100000"/>
                </a:srgbClr>
              </a:solidFill>
              <a:ln w="12700">
                <a:solidFill>
                  <a:srgbClr val="FFFFFF">
                    <a:alpha val="100000"/>
                  </a:srgbClr>
                </a:solidFill>
                <a:prstDash val="solid"/>
                <a:headEnd type="none"/>
                <a:tailEnd type="none"/>
              </a:ln>
            </p:spPr>
            <p:txBody>
              <a:bodyPr vert="horz" wrap="square" lIns="91440" tIns="45720" rIns="91440" bIns="45720" rtlCol="0" anchor="ctr" anchorCtr="0"/>
              <a:lstStyle/>
              <a:p>
                <a:pPr algn="ctr">
                  <a:defRPr/>
                </a:pPr>
                <a:r>
                  <a:rPr lang="en-US" sz="1600" b="1" i="0">
                    <a:solidFill>
                      <a:srgbClr val="FFFFFF">
                        <a:alpha val="100000"/>
                      </a:srgbClr>
                    </a:solidFill>
                    <a:latin typeface="Arial" panose="020B0604020202020204"/>
                    <a:ea typeface="Arial" panose="020B0604020202020204"/>
                    <a:cs typeface="Arial" panose="020B0604020202020204"/>
                  </a:rPr>
                  <a:t>3</a:t>
                </a:r>
                <a:endParaRPr lang="en-US" sz="1100"/>
              </a:p>
            </p:txBody>
          </p:sp>
        </p:grpSp>
        <p:sp>
          <p:nvSpPr>
            <p:cNvPr id="9" name="AutoShape 9"/>
            <p:cNvSpPr/>
            <p:nvPr/>
          </p:nvSpPr>
          <p:spPr>
            <a:xfrm>
              <a:off x="660400" y="1265554"/>
              <a:ext cx="10858500" cy="797951"/>
            </a:xfrm>
            <a:prstGeom prst="rect">
              <a:avLst/>
            </a:prstGeom>
            <a:ln>
              <a:prstDash val="solid"/>
              <a:headEnd type="none"/>
              <a:tailEnd type="none"/>
            </a:ln>
          </p:spPr>
          <p:txBody>
            <a:bodyPr/>
            <a:p>
              <a:endParaRPr lang="zh-CN" altLang="en-US"/>
            </a:p>
          </p:txBody>
        </p:sp>
      </p:grpSp>
      <p:sp>
        <p:nvSpPr>
          <p:cNvPr id="10" name="TextBox 20"/>
          <p:cNvSpPr txBox="1"/>
          <p:nvPr/>
        </p:nvSpPr>
        <p:spPr>
          <a:xfrm>
            <a:off x="660400" y="128587"/>
            <a:ext cx="10858500" cy="900112"/>
          </a:xfrm>
          <a:prstGeom prst="rect">
            <a:avLst/>
          </a:prstGeom>
          <a:ln>
            <a:headEnd type="none"/>
            <a:tailEnd type="none"/>
          </a:ln>
        </p:spPr>
        <p:txBody>
          <a:bodyPr vert="horz" wrap="square" lIns="91440" tIns="45720" rIns="91440" bIns="45720" rtlCol="0" anchor="b" anchorCtr="0"/>
          <a:lstStyle/>
          <a:p>
            <a:pPr algn="l">
              <a:lnSpc>
                <a:spcPct val="100000"/>
              </a:lnSpc>
              <a:spcBef>
                <a:spcPts val="0"/>
              </a:spcBef>
              <a:defRPr/>
            </a:pPr>
            <a:r>
              <a:rPr lang="en-US" altLang="zh-CN" sz="2800" b="1" i="0">
                <a:solidFill>
                  <a:srgbClr val="2F2F2F">
                    <a:alpha val="100000"/>
                  </a:srgbClr>
                </a:solidFill>
                <a:latin typeface="微软雅黑" panose="020B0503020204020204" charset="-122"/>
                <a:ea typeface="微软雅黑" panose="020B0503020204020204" charset="-122"/>
                <a:cs typeface="微软雅黑" panose="020B0503020204020204" charset="-122"/>
              </a:rPr>
              <a:t>01 </a:t>
            </a:r>
            <a:r>
              <a:rPr lang="zh-CN" altLang="en-US" sz="2800" b="1" i="0">
                <a:solidFill>
                  <a:srgbClr val="2F2F2F">
                    <a:alpha val="100000"/>
                  </a:srgbClr>
                </a:solidFill>
                <a:latin typeface="微软雅黑" panose="020B0503020204020204" charset="-122"/>
                <a:ea typeface="微软雅黑" panose="020B0503020204020204" charset="-122"/>
                <a:cs typeface="微软雅黑" panose="020B0503020204020204" charset="-122"/>
              </a:rPr>
              <a:t>单位简介</a:t>
            </a:r>
            <a:endParaRPr lang="zh-CN" altLang="en-US" sz="2800" b="1" i="0">
              <a:solidFill>
                <a:srgbClr val="2F2F2F">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11" name="图片 10"/>
          <p:cNvPicPr>
            <a:picLocks noChangeAspect="1"/>
          </p:cNvPicPr>
          <p:nvPr/>
        </p:nvPicPr>
        <p:blipFill>
          <a:blip r:embed="rId6">
            <a:clrChange>
              <a:clrFrom>
                <a:srgbClr val="FFFFFF">
                  <a:alpha val="100000"/>
                </a:srgbClr>
              </a:clrFrom>
              <a:clrTo>
                <a:srgbClr val="FFFFFF">
                  <a:alpha val="100000"/>
                  <a:alpha val="0"/>
                </a:srgbClr>
              </a:clrTo>
            </a:clrChange>
          </a:blip>
          <a:stretch>
            <a:fillRect/>
          </a:stretch>
        </p:blipFill>
        <p:spPr>
          <a:xfrm>
            <a:off x="10287000" y="0"/>
            <a:ext cx="1633220" cy="102425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custDataLst>
              <p:tags r:id="rId1"/>
            </p:custDataLst>
          </p:nvPr>
        </p:nvGrpSpPr>
        <p:grpSpPr>
          <a:xfrm rot="0">
            <a:off x="673100" y="1066165"/>
            <a:ext cx="10858499" cy="4693074"/>
            <a:chOff x="660400" y="1130300"/>
            <a:chExt cx="10858499" cy="4693074"/>
          </a:xfrm>
        </p:grpSpPr>
        <p:sp>
          <p:nvSpPr>
            <p:cNvPr id="3" name="AutoShape 3"/>
            <p:cNvSpPr/>
            <p:nvPr/>
          </p:nvSpPr>
          <p:spPr>
            <a:xfrm>
              <a:off x="660400" y="1130300"/>
              <a:ext cx="10858499" cy="607089"/>
            </a:xfrm>
            <a:prstGeom prst="rect">
              <a:avLst/>
            </a:prstGeom>
            <a:ln>
              <a:headEnd type="none"/>
              <a:tailEnd type="none"/>
            </a:ln>
          </p:spPr>
        </p:sp>
        <p:grpSp>
          <p:nvGrpSpPr>
            <p:cNvPr id="4" name="Group 4"/>
            <p:cNvGrpSpPr/>
            <p:nvPr/>
          </p:nvGrpSpPr>
          <p:grpSpPr>
            <a:xfrm rot="0">
              <a:off x="4725020" y="3779689"/>
              <a:ext cx="2741960" cy="2043685"/>
              <a:chOff x="4725020" y="3779689"/>
              <a:chExt cx="2741960" cy="2043685"/>
            </a:xfrm>
          </p:grpSpPr>
          <p:sp>
            <p:nvSpPr>
              <p:cNvPr id="6" name="AutoShape 6"/>
              <p:cNvSpPr/>
              <p:nvPr>
                <p:custDataLst>
                  <p:tags r:id="rId2"/>
                </p:custDataLst>
              </p:nvPr>
            </p:nvSpPr>
            <p:spPr>
              <a:xfrm>
                <a:off x="5164789" y="4232984"/>
                <a:ext cx="1691914" cy="1574433"/>
              </a:xfrm>
              <a:custGeom>
                <a:avLst/>
                <a:gdLst/>
                <a:ahLst/>
                <a:cxnLst/>
                <a:rect l="l" t="t" r="r" b="b"/>
                <a:pathLst>
                  <a:path w="1691914" h="1574433">
                    <a:moveTo>
                      <a:pt x="527647" y="-916"/>
                    </a:moveTo>
                    <a:lnTo>
                      <a:pt x="632422" y="104335"/>
                    </a:lnTo>
                    <a:cubicBezTo>
                      <a:pt x="648328" y="120241"/>
                      <a:pt x="669759" y="129481"/>
                      <a:pt x="692238" y="130052"/>
                    </a:cubicBezTo>
                    <a:lnTo>
                      <a:pt x="823111" y="133862"/>
                    </a:lnTo>
                    <a:cubicBezTo>
                      <a:pt x="838352" y="134243"/>
                      <a:pt x="852925" y="140530"/>
                      <a:pt x="863688" y="151293"/>
                    </a:cubicBezTo>
                    <a:lnTo>
                      <a:pt x="907789" y="195489"/>
                    </a:lnTo>
                    <a:lnTo>
                      <a:pt x="634897" y="470571"/>
                    </a:lnTo>
                    <a:lnTo>
                      <a:pt x="607656" y="536483"/>
                    </a:lnTo>
                    <a:lnTo>
                      <a:pt x="624229" y="612017"/>
                    </a:lnTo>
                    <a:lnTo>
                      <a:pt x="670331" y="659071"/>
                    </a:lnTo>
                    <a:lnTo>
                      <a:pt x="753294" y="674691"/>
                    </a:lnTo>
                    <a:lnTo>
                      <a:pt x="821398" y="639640"/>
                    </a:lnTo>
                    <a:lnTo>
                      <a:pt x="1081240" y="384465"/>
                    </a:lnTo>
                    <a:lnTo>
                      <a:pt x="1185252" y="388846"/>
                    </a:lnTo>
                    <a:lnTo>
                      <a:pt x="1183634" y="462475"/>
                    </a:lnTo>
                    <a:lnTo>
                      <a:pt x="1206969" y="541818"/>
                    </a:lnTo>
                    <a:lnTo>
                      <a:pt x="1289741" y="609731"/>
                    </a:lnTo>
                    <a:lnTo>
                      <a:pt x="1380419" y="631449"/>
                    </a:lnTo>
                    <a:lnTo>
                      <a:pt x="1653978" y="905006"/>
                    </a:lnTo>
                    <a:cubicBezTo>
                      <a:pt x="1702841" y="953774"/>
                      <a:pt x="1702841" y="1032927"/>
                      <a:pt x="1654072" y="1081695"/>
                    </a:cubicBezTo>
                    <a:cubicBezTo>
                      <a:pt x="1653978" y="1081790"/>
                      <a:pt x="1653978" y="1081790"/>
                      <a:pt x="1653978" y="1081790"/>
                    </a:cubicBezTo>
                    <a:lnTo>
                      <a:pt x="1653978" y="1081790"/>
                    </a:lnTo>
                    <a:cubicBezTo>
                      <a:pt x="1605210" y="1130653"/>
                      <a:pt x="1526057" y="1130653"/>
                      <a:pt x="1477289" y="1081885"/>
                    </a:cubicBezTo>
                    <a:cubicBezTo>
                      <a:pt x="1477194" y="1081790"/>
                      <a:pt x="1477194" y="1081790"/>
                      <a:pt x="1477194" y="1081790"/>
                    </a:cubicBezTo>
                    <a:lnTo>
                      <a:pt x="1278312" y="882337"/>
                    </a:lnTo>
                    <a:lnTo>
                      <a:pt x="1477575" y="1081600"/>
                    </a:lnTo>
                    <a:cubicBezTo>
                      <a:pt x="1526343" y="1130463"/>
                      <a:pt x="1526343" y="1209616"/>
                      <a:pt x="1477575" y="1258479"/>
                    </a:cubicBezTo>
                    <a:lnTo>
                      <a:pt x="1477575" y="1258479"/>
                    </a:lnTo>
                    <a:cubicBezTo>
                      <a:pt x="1428712" y="1307247"/>
                      <a:pt x="1349558" y="1307247"/>
                      <a:pt x="1300695" y="1258479"/>
                    </a:cubicBezTo>
                    <a:lnTo>
                      <a:pt x="1101433" y="1059215"/>
                    </a:lnTo>
                    <a:lnTo>
                      <a:pt x="1300695" y="1258479"/>
                    </a:lnTo>
                    <a:cubicBezTo>
                      <a:pt x="1349558" y="1307247"/>
                      <a:pt x="1349558" y="1386400"/>
                      <a:pt x="1300790" y="1435168"/>
                    </a:cubicBezTo>
                    <a:cubicBezTo>
                      <a:pt x="1300695" y="1435263"/>
                      <a:pt x="1300695" y="1435263"/>
                      <a:pt x="1300695" y="1435263"/>
                    </a:cubicBezTo>
                    <a:lnTo>
                      <a:pt x="1300695" y="1435263"/>
                    </a:lnTo>
                    <a:cubicBezTo>
                      <a:pt x="1251927" y="1484127"/>
                      <a:pt x="1172775" y="1484127"/>
                      <a:pt x="1124007" y="1435359"/>
                    </a:cubicBezTo>
                    <a:cubicBezTo>
                      <a:pt x="1123912" y="1435263"/>
                      <a:pt x="1123912" y="1435263"/>
                      <a:pt x="1123912" y="1435263"/>
                    </a:cubicBezTo>
                    <a:lnTo>
                      <a:pt x="924648" y="1236000"/>
                    </a:lnTo>
                    <a:lnTo>
                      <a:pt x="1040091" y="1357348"/>
                    </a:lnTo>
                    <a:cubicBezTo>
                      <a:pt x="1090860" y="1406307"/>
                      <a:pt x="1092383" y="1487079"/>
                      <a:pt x="1043520" y="1537847"/>
                    </a:cubicBezTo>
                    <a:lnTo>
                      <a:pt x="1043520" y="1537847"/>
                    </a:lnTo>
                    <a:cubicBezTo>
                      <a:pt x="992752" y="1586710"/>
                      <a:pt x="911980" y="1585187"/>
                      <a:pt x="863022" y="1534418"/>
                    </a:cubicBezTo>
                    <a:lnTo>
                      <a:pt x="120072" y="785848"/>
                    </a:lnTo>
                    <a:cubicBezTo>
                      <a:pt x="104165" y="769846"/>
                      <a:pt x="93687" y="749368"/>
                      <a:pt x="90068" y="727079"/>
                    </a:cubicBezTo>
                    <a:lnTo>
                      <a:pt x="73494" y="623066"/>
                    </a:lnTo>
                    <a:cubicBezTo>
                      <a:pt x="70922" y="606969"/>
                      <a:pt x="63397" y="592206"/>
                      <a:pt x="51872" y="580680"/>
                    </a:cubicBezTo>
                    <a:lnTo>
                      <a:pt x="-1277" y="527530"/>
                    </a:lnTo>
                  </a:path>
                </a:pathLst>
              </a:custGeom>
              <a:solidFill>
                <a:srgbClr val="2CB2C1">
                  <a:alpha val="100000"/>
                  <a:lumMod val="20000"/>
                  <a:lumOff val="80000"/>
                </a:srgbClr>
              </a:solidFill>
              <a:ln>
                <a:prstDash val="solid"/>
                <a:headEnd type="none"/>
                <a:tailEnd type="none"/>
              </a:ln>
            </p:spPr>
            <p:txBody>
              <a:bodyPr/>
              <a:p>
                <a:endParaRPr lang="zh-CN" altLang="en-US"/>
              </a:p>
            </p:txBody>
          </p:sp>
          <p:sp>
            <p:nvSpPr>
              <p:cNvPr id="7" name="AutoShape 7"/>
              <p:cNvSpPr/>
              <p:nvPr>
                <p:custDataLst>
                  <p:tags r:id="rId3"/>
                </p:custDataLst>
              </p:nvPr>
            </p:nvSpPr>
            <p:spPr>
              <a:xfrm>
                <a:off x="4725020" y="3831886"/>
                <a:ext cx="1039272" cy="1039367"/>
              </a:xfrm>
              <a:custGeom>
                <a:avLst/>
                <a:gdLst/>
                <a:ahLst/>
                <a:cxnLst/>
                <a:rect l="l" t="t" r="r" b="b"/>
                <a:pathLst>
                  <a:path w="1039272" h="1039367">
                    <a:moveTo>
                      <a:pt x="342233" y="1039368"/>
                    </a:moveTo>
                    <a:lnTo>
                      <a:pt x="0" y="697135"/>
                    </a:lnTo>
                    <a:lnTo>
                      <a:pt x="26956" y="670179"/>
                    </a:lnTo>
                    <a:lnTo>
                      <a:pt x="342233" y="985457"/>
                    </a:lnTo>
                    <a:lnTo>
                      <a:pt x="985457" y="342233"/>
                    </a:lnTo>
                    <a:lnTo>
                      <a:pt x="670179" y="26956"/>
                    </a:lnTo>
                    <a:lnTo>
                      <a:pt x="697135" y="0"/>
                    </a:lnTo>
                    <a:lnTo>
                      <a:pt x="1039273" y="342233"/>
                    </a:lnTo>
                    <a:lnTo>
                      <a:pt x="342233" y="1039368"/>
                    </a:lnTo>
                    <a:close/>
                  </a:path>
                </a:pathLst>
              </a:custGeom>
              <a:solidFill>
                <a:srgbClr val="000000">
                  <a:alpha val="100000"/>
                </a:srgbClr>
              </a:solidFill>
              <a:ln>
                <a:prstDash val="solid"/>
                <a:headEnd type="none"/>
                <a:tailEnd type="none"/>
              </a:ln>
            </p:spPr>
          </p:sp>
          <p:sp>
            <p:nvSpPr>
              <p:cNvPr id="8" name="AutoShape 8"/>
              <p:cNvSpPr/>
              <p:nvPr>
                <p:custDataLst>
                  <p:tags r:id="rId4"/>
                </p:custDataLst>
              </p:nvPr>
            </p:nvSpPr>
            <p:spPr>
              <a:xfrm>
                <a:off x="5131070" y="4728094"/>
                <a:ext cx="1130479" cy="1090040"/>
              </a:xfrm>
              <a:custGeom>
                <a:avLst/>
                <a:gdLst/>
                <a:ahLst/>
                <a:cxnLst/>
                <a:rect l="l" t="t" r="r" b="b"/>
                <a:pathLst>
                  <a:path w="1130479" h="1090040">
                    <a:moveTo>
                      <a:pt x="985894" y="1089124"/>
                    </a:moveTo>
                    <a:lnTo>
                      <a:pt x="982941" y="1089124"/>
                    </a:lnTo>
                    <a:cubicBezTo>
                      <a:pt x="943509" y="1088172"/>
                      <a:pt x="905884" y="1071980"/>
                      <a:pt x="878166" y="1043976"/>
                    </a:cubicBezTo>
                    <a:lnTo>
                      <a:pt x="134264" y="300169"/>
                    </a:lnTo>
                    <a:cubicBezTo>
                      <a:pt x="115309" y="281309"/>
                      <a:pt x="102832" y="256831"/>
                      <a:pt x="98736" y="230351"/>
                    </a:cubicBezTo>
                    <a:lnTo>
                      <a:pt x="81876" y="125576"/>
                    </a:lnTo>
                    <a:cubicBezTo>
                      <a:pt x="79972" y="113288"/>
                      <a:pt x="74257" y="101954"/>
                      <a:pt x="65398" y="93286"/>
                    </a:cubicBezTo>
                    <a:lnTo>
                      <a:pt x="-1277" y="26039"/>
                    </a:lnTo>
                    <a:lnTo>
                      <a:pt x="25679" y="-916"/>
                    </a:lnTo>
                    <a:lnTo>
                      <a:pt x="92354" y="66331"/>
                    </a:lnTo>
                    <a:cubicBezTo>
                      <a:pt x="106832" y="80712"/>
                      <a:pt x="116357" y="99382"/>
                      <a:pt x="119501" y="119575"/>
                    </a:cubicBezTo>
                    <a:lnTo>
                      <a:pt x="136360" y="224350"/>
                    </a:lnTo>
                    <a:cubicBezTo>
                      <a:pt x="139217" y="242828"/>
                      <a:pt x="147980" y="259973"/>
                      <a:pt x="161220" y="273213"/>
                    </a:cubicBezTo>
                    <a:lnTo>
                      <a:pt x="905123" y="1017020"/>
                    </a:lnTo>
                    <a:cubicBezTo>
                      <a:pt x="925982" y="1038166"/>
                      <a:pt x="954177" y="1050358"/>
                      <a:pt x="983895" y="1051024"/>
                    </a:cubicBezTo>
                    <a:cubicBezTo>
                      <a:pt x="1041425" y="1052644"/>
                      <a:pt x="1089336" y="1007305"/>
                      <a:pt x="1090956" y="949774"/>
                    </a:cubicBezTo>
                    <a:cubicBezTo>
                      <a:pt x="1091051" y="947869"/>
                      <a:pt x="1091051" y="945869"/>
                      <a:pt x="1090956" y="943963"/>
                    </a:cubicBezTo>
                    <a:cubicBezTo>
                      <a:pt x="1090288" y="914245"/>
                      <a:pt x="1078191" y="885956"/>
                      <a:pt x="1057046" y="865097"/>
                    </a:cubicBezTo>
                    <a:lnTo>
                      <a:pt x="933221" y="741272"/>
                    </a:lnTo>
                    <a:lnTo>
                      <a:pt x="960177" y="714316"/>
                    </a:lnTo>
                    <a:lnTo>
                      <a:pt x="1084002" y="838141"/>
                    </a:lnTo>
                    <a:cubicBezTo>
                      <a:pt x="1112005" y="865859"/>
                      <a:pt x="1128197" y="903482"/>
                      <a:pt x="1129151" y="942916"/>
                    </a:cubicBezTo>
                    <a:cubicBezTo>
                      <a:pt x="1131246" y="1021401"/>
                      <a:pt x="1069238" y="1086743"/>
                      <a:pt x="990752" y="1088839"/>
                    </a:cubicBezTo>
                    <a:cubicBezTo>
                      <a:pt x="989228" y="1088839"/>
                      <a:pt x="987799" y="1088839"/>
                      <a:pt x="986276" y="1088839"/>
                    </a:cubicBezTo>
                    <a:close/>
                  </a:path>
                </a:pathLst>
              </a:custGeom>
              <a:solidFill>
                <a:srgbClr val="000000">
                  <a:alpha val="100000"/>
                </a:srgbClr>
              </a:solidFill>
              <a:ln>
                <a:prstDash val="solid"/>
                <a:headEnd type="none"/>
                <a:tailEnd type="none"/>
              </a:ln>
            </p:spPr>
          </p:sp>
          <p:sp>
            <p:nvSpPr>
              <p:cNvPr id="9" name="AutoShape 9"/>
              <p:cNvSpPr/>
              <p:nvPr>
                <p:custDataLst>
                  <p:tags r:id="rId5"/>
                </p:custDataLst>
              </p:nvPr>
            </p:nvSpPr>
            <p:spPr>
              <a:xfrm>
                <a:off x="6065092" y="5264922"/>
                <a:ext cx="462439" cy="462915"/>
              </a:xfrm>
              <a:custGeom>
                <a:avLst/>
                <a:gdLst/>
                <a:ahLst/>
                <a:cxnLst/>
                <a:rect l="l" t="t" r="r" b="b"/>
                <a:pathLst>
                  <a:path w="462439" h="462915">
                    <a:moveTo>
                      <a:pt x="316286" y="461998"/>
                    </a:moveTo>
                    <a:cubicBezTo>
                      <a:pt x="277710" y="462094"/>
                      <a:pt x="240753" y="446759"/>
                      <a:pt x="213511" y="419517"/>
                    </a:cubicBezTo>
                    <a:lnTo>
                      <a:pt x="-1277" y="204728"/>
                    </a:lnTo>
                    <a:lnTo>
                      <a:pt x="25679" y="177773"/>
                    </a:lnTo>
                    <a:lnTo>
                      <a:pt x="240468" y="392562"/>
                    </a:lnTo>
                    <a:cubicBezTo>
                      <a:pt x="282377" y="434471"/>
                      <a:pt x="350290" y="434471"/>
                      <a:pt x="392200" y="392562"/>
                    </a:cubicBezTo>
                    <a:cubicBezTo>
                      <a:pt x="434111" y="350652"/>
                      <a:pt x="434111" y="282738"/>
                      <a:pt x="392200" y="240828"/>
                    </a:cubicBezTo>
                    <a:lnTo>
                      <a:pt x="177412" y="26039"/>
                    </a:lnTo>
                    <a:lnTo>
                      <a:pt x="204272" y="-916"/>
                    </a:lnTo>
                    <a:lnTo>
                      <a:pt x="419062" y="213873"/>
                    </a:lnTo>
                    <a:cubicBezTo>
                      <a:pt x="475544" y="270927"/>
                      <a:pt x="475163" y="362939"/>
                      <a:pt x="418108" y="419422"/>
                    </a:cubicBezTo>
                    <a:cubicBezTo>
                      <a:pt x="390962" y="446283"/>
                      <a:pt x="354482" y="461427"/>
                      <a:pt x="316286" y="461523"/>
                    </a:cubicBezTo>
                    <a:close/>
                  </a:path>
                </a:pathLst>
              </a:custGeom>
              <a:solidFill>
                <a:srgbClr val="000000">
                  <a:alpha val="100000"/>
                </a:srgbClr>
              </a:solidFill>
              <a:ln>
                <a:prstDash val="solid"/>
                <a:headEnd type="none"/>
                <a:tailEnd type="none"/>
              </a:ln>
            </p:spPr>
          </p:sp>
          <p:sp>
            <p:nvSpPr>
              <p:cNvPr id="10" name="AutoShape 10"/>
              <p:cNvSpPr/>
              <p:nvPr>
                <p:custDataLst>
                  <p:tags r:id="rId6"/>
                </p:custDataLst>
              </p:nvPr>
            </p:nvSpPr>
            <p:spPr>
              <a:xfrm>
                <a:off x="6243781" y="5086329"/>
                <a:ext cx="462439" cy="462915"/>
              </a:xfrm>
              <a:custGeom>
                <a:avLst/>
                <a:gdLst/>
                <a:ahLst/>
                <a:cxnLst/>
                <a:rect l="l" t="t" r="r" b="b"/>
                <a:pathLst>
                  <a:path w="462439" h="462915">
                    <a:moveTo>
                      <a:pt x="316286" y="461998"/>
                    </a:moveTo>
                    <a:cubicBezTo>
                      <a:pt x="277710" y="462094"/>
                      <a:pt x="240753" y="446759"/>
                      <a:pt x="213511" y="419422"/>
                    </a:cubicBezTo>
                    <a:lnTo>
                      <a:pt x="-1277" y="204633"/>
                    </a:lnTo>
                    <a:lnTo>
                      <a:pt x="25583" y="177677"/>
                    </a:lnTo>
                    <a:lnTo>
                      <a:pt x="240372" y="392467"/>
                    </a:lnTo>
                    <a:cubicBezTo>
                      <a:pt x="282282" y="434377"/>
                      <a:pt x="350195" y="434377"/>
                      <a:pt x="392105" y="392562"/>
                    </a:cubicBezTo>
                    <a:cubicBezTo>
                      <a:pt x="433920" y="350652"/>
                      <a:pt x="434015" y="282738"/>
                      <a:pt x="392105" y="240828"/>
                    </a:cubicBezTo>
                    <a:lnTo>
                      <a:pt x="177317" y="26039"/>
                    </a:lnTo>
                    <a:lnTo>
                      <a:pt x="204272" y="-916"/>
                    </a:lnTo>
                    <a:lnTo>
                      <a:pt x="419062" y="213873"/>
                    </a:lnTo>
                    <a:cubicBezTo>
                      <a:pt x="475544" y="270927"/>
                      <a:pt x="475163" y="362939"/>
                      <a:pt x="418108" y="419422"/>
                    </a:cubicBezTo>
                    <a:cubicBezTo>
                      <a:pt x="390962" y="446283"/>
                      <a:pt x="354482" y="461427"/>
                      <a:pt x="316286" y="461523"/>
                    </a:cubicBezTo>
                    <a:close/>
                  </a:path>
                </a:pathLst>
              </a:custGeom>
              <a:solidFill>
                <a:srgbClr val="000000">
                  <a:alpha val="100000"/>
                </a:srgbClr>
              </a:solidFill>
              <a:ln>
                <a:prstDash val="solid"/>
                <a:headEnd type="none"/>
                <a:tailEnd type="none"/>
              </a:ln>
            </p:spPr>
          </p:sp>
          <p:sp>
            <p:nvSpPr>
              <p:cNvPr id="11" name="AutoShape 11"/>
              <p:cNvSpPr/>
              <p:nvPr>
                <p:custDataLst>
                  <p:tags r:id="rId7"/>
                </p:custDataLst>
              </p:nvPr>
            </p:nvSpPr>
            <p:spPr>
              <a:xfrm>
                <a:off x="6422375" y="4832107"/>
                <a:ext cx="462439" cy="538543"/>
              </a:xfrm>
              <a:custGeom>
                <a:avLst/>
                <a:gdLst/>
                <a:ahLst/>
                <a:cxnLst/>
                <a:rect l="l" t="t" r="r" b="b"/>
                <a:pathLst>
                  <a:path w="462439" h="538543">
                    <a:moveTo>
                      <a:pt x="316286" y="537626"/>
                    </a:moveTo>
                    <a:cubicBezTo>
                      <a:pt x="277710" y="537722"/>
                      <a:pt x="240753" y="522387"/>
                      <a:pt x="213511" y="495050"/>
                    </a:cubicBezTo>
                    <a:lnTo>
                      <a:pt x="-1277" y="280261"/>
                    </a:lnTo>
                    <a:lnTo>
                      <a:pt x="25679" y="253305"/>
                    </a:lnTo>
                    <a:lnTo>
                      <a:pt x="240468" y="468095"/>
                    </a:lnTo>
                    <a:cubicBezTo>
                      <a:pt x="282377" y="510005"/>
                      <a:pt x="350290" y="509909"/>
                      <a:pt x="392200" y="468095"/>
                    </a:cubicBezTo>
                    <a:cubicBezTo>
                      <a:pt x="434015" y="426184"/>
                      <a:pt x="434015" y="358271"/>
                      <a:pt x="392105" y="316361"/>
                    </a:cubicBezTo>
                    <a:lnTo>
                      <a:pt x="101688" y="26039"/>
                    </a:lnTo>
                    <a:lnTo>
                      <a:pt x="128643" y="-916"/>
                    </a:lnTo>
                    <a:lnTo>
                      <a:pt x="419062" y="289596"/>
                    </a:lnTo>
                    <a:cubicBezTo>
                      <a:pt x="475544" y="346651"/>
                      <a:pt x="475163" y="438661"/>
                      <a:pt x="418108" y="495145"/>
                    </a:cubicBezTo>
                    <a:cubicBezTo>
                      <a:pt x="390962" y="522005"/>
                      <a:pt x="354482" y="537151"/>
                      <a:pt x="316286" y="537246"/>
                    </a:cubicBezTo>
                    <a:close/>
                  </a:path>
                </a:pathLst>
              </a:custGeom>
              <a:solidFill>
                <a:srgbClr val="000000">
                  <a:alpha val="100000"/>
                </a:srgbClr>
              </a:solidFill>
              <a:ln>
                <a:prstDash val="solid"/>
                <a:headEnd type="none"/>
                <a:tailEnd type="none"/>
              </a:ln>
            </p:spPr>
          </p:sp>
          <p:sp>
            <p:nvSpPr>
              <p:cNvPr id="12" name="AutoShape 12"/>
              <p:cNvSpPr/>
              <p:nvPr>
                <p:custDataLst>
                  <p:tags r:id="rId8"/>
                </p:custDataLst>
              </p:nvPr>
            </p:nvSpPr>
            <p:spPr>
              <a:xfrm>
                <a:off x="5663995" y="4193931"/>
                <a:ext cx="438530" cy="252127"/>
              </a:xfrm>
              <a:custGeom>
                <a:avLst/>
                <a:gdLst/>
                <a:ahLst/>
                <a:cxnLst/>
                <a:rect l="l" t="t" r="r" b="b"/>
                <a:pathLst>
                  <a:path w="438530" h="252127">
                    <a:moveTo>
                      <a:pt x="410203" y="251211"/>
                    </a:moveTo>
                    <a:lnTo>
                      <a:pt x="352101" y="193108"/>
                    </a:lnTo>
                    <a:cubicBezTo>
                      <a:pt x="344671" y="185583"/>
                      <a:pt x="334669" y="181297"/>
                      <a:pt x="324096" y="181011"/>
                    </a:cubicBezTo>
                    <a:lnTo>
                      <a:pt x="191794" y="177201"/>
                    </a:lnTo>
                    <a:cubicBezTo>
                      <a:pt x="164172" y="176439"/>
                      <a:pt x="137979" y="165200"/>
                      <a:pt x="118452" y="145673"/>
                    </a:cubicBezTo>
                    <a:lnTo>
                      <a:pt x="-1277" y="26040"/>
                    </a:lnTo>
                    <a:lnTo>
                      <a:pt x="25679" y="-916"/>
                    </a:lnTo>
                    <a:lnTo>
                      <a:pt x="145407" y="118908"/>
                    </a:lnTo>
                    <a:cubicBezTo>
                      <a:pt x="158076" y="131577"/>
                      <a:pt x="175125" y="138911"/>
                      <a:pt x="193032" y="139387"/>
                    </a:cubicBezTo>
                    <a:lnTo>
                      <a:pt x="325335" y="143102"/>
                    </a:lnTo>
                    <a:cubicBezTo>
                      <a:pt x="345623" y="143673"/>
                      <a:pt x="364864" y="151960"/>
                      <a:pt x="379151" y="166343"/>
                    </a:cubicBezTo>
                    <a:lnTo>
                      <a:pt x="437253" y="224445"/>
                    </a:lnTo>
                    <a:close/>
                  </a:path>
                </a:pathLst>
              </a:custGeom>
              <a:solidFill>
                <a:srgbClr val="000000">
                  <a:alpha val="100000"/>
                </a:srgbClr>
              </a:solidFill>
              <a:ln>
                <a:prstDash val="solid"/>
                <a:headEnd type="none"/>
                <a:tailEnd type="none"/>
              </a:ln>
            </p:spPr>
          </p:sp>
          <p:sp>
            <p:nvSpPr>
              <p:cNvPr id="13" name="AutoShape 13"/>
              <p:cNvSpPr/>
              <p:nvPr>
                <p:custDataLst>
                  <p:tags r:id="rId9"/>
                </p:custDataLst>
              </p:nvPr>
            </p:nvSpPr>
            <p:spPr>
              <a:xfrm>
                <a:off x="6427613" y="3779689"/>
                <a:ext cx="1039367" cy="1039367"/>
              </a:xfrm>
              <a:custGeom>
                <a:avLst/>
                <a:gdLst/>
                <a:ahLst/>
                <a:cxnLst/>
                <a:rect l="l" t="t" r="r" b="b"/>
                <a:pathLst>
                  <a:path w="1039367" h="1039367">
                    <a:moveTo>
                      <a:pt x="697135" y="1039368"/>
                    </a:moveTo>
                    <a:lnTo>
                      <a:pt x="0" y="342233"/>
                    </a:lnTo>
                    <a:lnTo>
                      <a:pt x="342329" y="0"/>
                    </a:lnTo>
                    <a:lnTo>
                      <a:pt x="369189" y="26956"/>
                    </a:lnTo>
                    <a:lnTo>
                      <a:pt x="53912" y="342233"/>
                    </a:lnTo>
                    <a:lnTo>
                      <a:pt x="697135" y="985456"/>
                    </a:lnTo>
                    <a:lnTo>
                      <a:pt x="1012412" y="670179"/>
                    </a:lnTo>
                    <a:lnTo>
                      <a:pt x="1039368" y="697135"/>
                    </a:lnTo>
                    <a:lnTo>
                      <a:pt x="697135" y="1039368"/>
                    </a:lnTo>
                    <a:close/>
                  </a:path>
                </a:pathLst>
              </a:custGeom>
              <a:solidFill>
                <a:srgbClr val="000000">
                  <a:alpha val="100000"/>
                </a:srgbClr>
              </a:solidFill>
              <a:ln>
                <a:prstDash val="solid"/>
                <a:headEnd type="none"/>
                <a:tailEnd type="none"/>
              </a:ln>
            </p:spPr>
          </p:sp>
          <p:sp>
            <p:nvSpPr>
              <p:cNvPr id="14" name="AutoShape 14"/>
              <p:cNvSpPr/>
              <p:nvPr>
                <p:custDataLst>
                  <p:tags r:id="rId10"/>
                </p:custDataLst>
              </p:nvPr>
            </p:nvSpPr>
            <p:spPr>
              <a:xfrm>
                <a:off x="5753053" y="4179358"/>
                <a:ext cx="1034891" cy="742950"/>
              </a:xfrm>
              <a:custGeom>
                <a:avLst/>
                <a:gdLst/>
                <a:ahLst/>
                <a:cxnLst/>
                <a:rect l="l" t="t" r="r" b="b"/>
                <a:pathLst>
                  <a:path w="1034891" h="742950">
                    <a:moveTo>
                      <a:pt x="145884" y="742034"/>
                    </a:moveTo>
                    <a:cubicBezTo>
                      <a:pt x="64731" y="742129"/>
                      <a:pt x="-1181" y="676406"/>
                      <a:pt x="-1277" y="595253"/>
                    </a:cubicBezTo>
                    <a:cubicBezTo>
                      <a:pt x="-1277" y="556201"/>
                      <a:pt x="14249" y="518672"/>
                      <a:pt x="41871" y="491050"/>
                    </a:cubicBezTo>
                    <a:lnTo>
                      <a:pt x="379723" y="153293"/>
                    </a:lnTo>
                    <a:cubicBezTo>
                      <a:pt x="395344" y="137577"/>
                      <a:pt x="416299" y="128147"/>
                      <a:pt x="438396" y="126718"/>
                    </a:cubicBezTo>
                    <a:lnTo>
                      <a:pt x="642327" y="113479"/>
                    </a:lnTo>
                    <a:cubicBezTo>
                      <a:pt x="661568" y="112241"/>
                      <a:pt x="679761" y="104049"/>
                      <a:pt x="693381" y="90333"/>
                    </a:cubicBezTo>
                    <a:lnTo>
                      <a:pt x="784631" y="-916"/>
                    </a:lnTo>
                    <a:lnTo>
                      <a:pt x="811586" y="26039"/>
                    </a:lnTo>
                    <a:lnTo>
                      <a:pt x="720337" y="117289"/>
                    </a:lnTo>
                    <a:cubicBezTo>
                      <a:pt x="700144" y="137482"/>
                      <a:pt x="673283" y="149674"/>
                      <a:pt x="644804" y="151484"/>
                    </a:cubicBezTo>
                    <a:lnTo>
                      <a:pt x="440873" y="164723"/>
                    </a:lnTo>
                    <a:cubicBezTo>
                      <a:pt x="428015" y="165580"/>
                      <a:pt x="415822" y="171010"/>
                      <a:pt x="406679" y="180154"/>
                    </a:cubicBezTo>
                    <a:lnTo>
                      <a:pt x="68636" y="518005"/>
                    </a:lnTo>
                    <a:cubicBezTo>
                      <a:pt x="26060" y="560582"/>
                      <a:pt x="26060" y="629543"/>
                      <a:pt x="68636" y="672120"/>
                    </a:cubicBezTo>
                    <a:cubicBezTo>
                      <a:pt x="111213" y="714697"/>
                      <a:pt x="180174" y="714697"/>
                      <a:pt x="222751" y="672120"/>
                    </a:cubicBezTo>
                    <a:lnTo>
                      <a:pt x="485165" y="409611"/>
                    </a:lnTo>
                    <a:lnTo>
                      <a:pt x="616990" y="412944"/>
                    </a:lnTo>
                    <a:lnTo>
                      <a:pt x="616990" y="490573"/>
                    </a:lnTo>
                    <a:cubicBezTo>
                      <a:pt x="617086" y="580680"/>
                      <a:pt x="690143" y="653737"/>
                      <a:pt x="780249" y="653832"/>
                    </a:cubicBezTo>
                    <a:lnTo>
                      <a:pt x="832351" y="653832"/>
                    </a:lnTo>
                    <a:cubicBezTo>
                      <a:pt x="922458" y="653737"/>
                      <a:pt x="995419" y="580680"/>
                      <a:pt x="995515" y="490573"/>
                    </a:cubicBezTo>
                    <a:lnTo>
                      <a:pt x="995515" y="471523"/>
                    </a:lnTo>
                    <a:lnTo>
                      <a:pt x="1033615" y="471523"/>
                    </a:lnTo>
                    <a:lnTo>
                      <a:pt x="1033615" y="490573"/>
                    </a:lnTo>
                    <a:cubicBezTo>
                      <a:pt x="1033519" y="601731"/>
                      <a:pt x="943507" y="691741"/>
                      <a:pt x="832351" y="691932"/>
                    </a:cubicBezTo>
                    <a:lnTo>
                      <a:pt x="780249" y="691932"/>
                    </a:lnTo>
                    <a:cubicBezTo>
                      <a:pt x="669093" y="691741"/>
                      <a:pt x="579081" y="601731"/>
                      <a:pt x="578890" y="490573"/>
                    </a:cubicBezTo>
                    <a:lnTo>
                      <a:pt x="578890" y="450187"/>
                    </a:lnTo>
                    <a:lnTo>
                      <a:pt x="500595" y="448188"/>
                    </a:lnTo>
                    <a:lnTo>
                      <a:pt x="249611" y="699076"/>
                    </a:lnTo>
                    <a:cubicBezTo>
                      <a:pt x="222084" y="726603"/>
                      <a:pt x="184746" y="742034"/>
                      <a:pt x="145884" y="742034"/>
                    </a:cubicBezTo>
                    <a:close/>
                  </a:path>
                </a:pathLst>
              </a:custGeom>
              <a:solidFill>
                <a:srgbClr val="000000">
                  <a:alpha val="100000"/>
                </a:srgbClr>
              </a:solidFill>
              <a:ln>
                <a:prstDash val="solid"/>
                <a:headEnd type="none"/>
                <a:tailEnd type="none"/>
              </a:ln>
            </p:spPr>
            <p:txBody>
              <a:bodyPr/>
              <a:p>
                <a:endParaRPr lang="zh-CN" altLang="en-US"/>
              </a:p>
            </p:txBody>
          </p:sp>
          <p:sp>
            <p:nvSpPr>
              <p:cNvPr id="15" name="AutoShape 15"/>
              <p:cNvSpPr/>
              <p:nvPr>
                <p:custDataLst>
                  <p:tags r:id="rId11"/>
                </p:custDataLst>
              </p:nvPr>
            </p:nvSpPr>
            <p:spPr>
              <a:xfrm>
                <a:off x="5286233" y="5121190"/>
                <a:ext cx="290226" cy="290322"/>
              </a:xfrm>
              <a:custGeom>
                <a:avLst/>
                <a:gdLst/>
                <a:ahLst/>
                <a:cxnLst/>
                <a:rect l="l" t="t" r="r" b="b"/>
                <a:pathLst>
                  <a:path w="290226" h="290322">
                    <a:moveTo>
                      <a:pt x="114737" y="289405"/>
                    </a:moveTo>
                    <a:cubicBezTo>
                      <a:pt x="50634" y="289310"/>
                      <a:pt x="-1372" y="237304"/>
                      <a:pt x="-1277" y="173201"/>
                    </a:cubicBezTo>
                    <a:cubicBezTo>
                      <a:pt x="-1277" y="142529"/>
                      <a:pt x="10916" y="113002"/>
                      <a:pt x="32632" y="91285"/>
                    </a:cubicBezTo>
                    <a:lnTo>
                      <a:pt x="124834" y="-916"/>
                    </a:lnTo>
                    <a:lnTo>
                      <a:pt x="288950" y="163295"/>
                    </a:lnTo>
                    <a:lnTo>
                      <a:pt x="196843" y="255402"/>
                    </a:lnTo>
                    <a:cubicBezTo>
                      <a:pt x="175127" y="277213"/>
                      <a:pt x="145504" y="289501"/>
                      <a:pt x="114737" y="289405"/>
                    </a:cubicBezTo>
                    <a:close/>
                    <a:moveTo>
                      <a:pt x="124834" y="52995"/>
                    </a:moveTo>
                    <a:lnTo>
                      <a:pt x="59588" y="118146"/>
                    </a:lnTo>
                    <a:cubicBezTo>
                      <a:pt x="28537" y="147959"/>
                      <a:pt x="27489" y="197394"/>
                      <a:pt x="57302" y="228445"/>
                    </a:cubicBezTo>
                    <a:cubicBezTo>
                      <a:pt x="87210" y="259497"/>
                      <a:pt x="136550" y="260544"/>
                      <a:pt x="167601" y="230731"/>
                    </a:cubicBezTo>
                    <a:cubicBezTo>
                      <a:pt x="168363" y="229970"/>
                      <a:pt x="169126" y="229208"/>
                      <a:pt x="169887" y="228445"/>
                    </a:cubicBezTo>
                    <a:lnTo>
                      <a:pt x="235038" y="163295"/>
                    </a:lnTo>
                    <a:close/>
                  </a:path>
                </a:pathLst>
              </a:custGeom>
              <a:solidFill>
                <a:srgbClr val="000000">
                  <a:alpha val="100000"/>
                </a:srgbClr>
              </a:solidFill>
              <a:ln>
                <a:prstDash val="solid"/>
                <a:headEnd type="none"/>
                <a:tailEnd type="none"/>
              </a:ln>
            </p:spPr>
          </p:sp>
          <p:sp>
            <p:nvSpPr>
              <p:cNvPr id="16" name="AutoShape 16"/>
              <p:cNvSpPr/>
              <p:nvPr>
                <p:custDataLst>
                  <p:tags r:id="rId12"/>
                </p:custDataLst>
              </p:nvPr>
            </p:nvSpPr>
            <p:spPr>
              <a:xfrm>
                <a:off x="5423488" y="5258826"/>
                <a:ext cx="290131" cy="290227"/>
              </a:xfrm>
              <a:custGeom>
                <a:avLst/>
                <a:gdLst/>
                <a:ahLst/>
                <a:cxnLst/>
                <a:rect l="l" t="t" r="r" b="b"/>
                <a:pathLst>
                  <a:path w="290131" h="290227">
                    <a:moveTo>
                      <a:pt x="114642" y="289310"/>
                    </a:moveTo>
                    <a:lnTo>
                      <a:pt x="114642" y="289310"/>
                    </a:lnTo>
                    <a:cubicBezTo>
                      <a:pt x="50539" y="289216"/>
                      <a:pt x="-1372" y="237113"/>
                      <a:pt x="-1277" y="173010"/>
                    </a:cubicBezTo>
                    <a:cubicBezTo>
                      <a:pt x="-1277" y="142340"/>
                      <a:pt x="10915" y="112908"/>
                      <a:pt x="32632" y="91191"/>
                    </a:cubicBezTo>
                    <a:lnTo>
                      <a:pt x="124739" y="-916"/>
                    </a:lnTo>
                    <a:lnTo>
                      <a:pt x="288855" y="163199"/>
                    </a:lnTo>
                    <a:lnTo>
                      <a:pt x="196747" y="255306"/>
                    </a:lnTo>
                    <a:cubicBezTo>
                      <a:pt x="175030" y="277119"/>
                      <a:pt x="145407" y="289405"/>
                      <a:pt x="114642" y="289310"/>
                    </a:cubicBezTo>
                    <a:close/>
                    <a:moveTo>
                      <a:pt x="124739" y="52900"/>
                    </a:moveTo>
                    <a:lnTo>
                      <a:pt x="59587" y="118146"/>
                    </a:lnTo>
                    <a:cubicBezTo>
                      <a:pt x="29012" y="148341"/>
                      <a:pt x="28631" y="197680"/>
                      <a:pt x="58921" y="228351"/>
                    </a:cubicBezTo>
                    <a:cubicBezTo>
                      <a:pt x="73590" y="243209"/>
                      <a:pt x="93687" y="251591"/>
                      <a:pt x="114642" y="251496"/>
                    </a:cubicBezTo>
                    <a:lnTo>
                      <a:pt x="114642" y="251496"/>
                    </a:lnTo>
                    <a:cubicBezTo>
                      <a:pt x="135312" y="251591"/>
                      <a:pt x="155219" y="243305"/>
                      <a:pt x="169792" y="228636"/>
                    </a:cubicBezTo>
                    <a:lnTo>
                      <a:pt x="234943" y="163485"/>
                    </a:lnTo>
                    <a:close/>
                  </a:path>
                </a:pathLst>
              </a:custGeom>
              <a:solidFill>
                <a:srgbClr val="000000">
                  <a:alpha val="100000"/>
                </a:srgbClr>
              </a:solidFill>
              <a:ln>
                <a:prstDash val="solid"/>
                <a:headEnd type="none"/>
                <a:tailEnd type="none"/>
              </a:ln>
            </p:spPr>
          </p:sp>
          <p:sp>
            <p:nvSpPr>
              <p:cNvPr id="17" name="AutoShape 17"/>
              <p:cNvSpPr/>
              <p:nvPr>
                <p:custDataLst>
                  <p:tags r:id="rId13"/>
                </p:custDataLst>
              </p:nvPr>
            </p:nvSpPr>
            <p:spPr>
              <a:xfrm>
                <a:off x="5560076" y="5395605"/>
                <a:ext cx="290513" cy="290608"/>
              </a:xfrm>
              <a:custGeom>
                <a:avLst/>
                <a:gdLst/>
                <a:ahLst/>
                <a:cxnLst/>
                <a:rect l="l" t="t" r="r" b="b"/>
                <a:pathLst>
                  <a:path w="290513" h="290608">
                    <a:moveTo>
                      <a:pt x="115214" y="289691"/>
                    </a:moveTo>
                    <a:cubicBezTo>
                      <a:pt x="51111" y="289882"/>
                      <a:pt x="-1085" y="238067"/>
                      <a:pt x="-1276" y="173962"/>
                    </a:cubicBezTo>
                    <a:cubicBezTo>
                      <a:pt x="-1372" y="142912"/>
                      <a:pt x="11010" y="113099"/>
                      <a:pt x="33014" y="91191"/>
                    </a:cubicBezTo>
                    <a:lnTo>
                      <a:pt x="125121" y="-916"/>
                    </a:lnTo>
                    <a:lnTo>
                      <a:pt x="289236" y="163200"/>
                    </a:lnTo>
                    <a:lnTo>
                      <a:pt x="197129" y="255306"/>
                    </a:lnTo>
                    <a:cubicBezTo>
                      <a:pt x="175507" y="277214"/>
                      <a:pt x="145980" y="289596"/>
                      <a:pt x="115214" y="289691"/>
                    </a:cubicBezTo>
                    <a:close/>
                    <a:moveTo>
                      <a:pt x="125310" y="53377"/>
                    </a:moveTo>
                    <a:lnTo>
                      <a:pt x="60160" y="118527"/>
                    </a:lnTo>
                    <a:cubicBezTo>
                      <a:pt x="29775" y="148913"/>
                      <a:pt x="29775" y="198252"/>
                      <a:pt x="60160" y="228731"/>
                    </a:cubicBezTo>
                    <a:cubicBezTo>
                      <a:pt x="90545" y="259117"/>
                      <a:pt x="139884" y="259117"/>
                      <a:pt x="170365" y="228731"/>
                    </a:cubicBezTo>
                    <a:lnTo>
                      <a:pt x="235611" y="163581"/>
                    </a:lnTo>
                    <a:close/>
                  </a:path>
                </a:pathLst>
              </a:custGeom>
              <a:solidFill>
                <a:srgbClr val="000000">
                  <a:alpha val="100000"/>
                </a:srgbClr>
              </a:solidFill>
              <a:ln>
                <a:prstDash val="solid"/>
                <a:headEnd type="none"/>
                <a:tailEnd type="none"/>
              </a:ln>
            </p:spPr>
          </p:sp>
          <p:sp>
            <p:nvSpPr>
              <p:cNvPr id="18" name="AutoShape 18"/>
              <p:cNvSpPr/>
              <p:nvPr>
                <p:custDataLst>
                  <p:tags r:id="rId14"/>
                </p:custDataLst>
              </p:nvPr>
            </p:nvSpPr>
            <p:spPr>
              <a:xfrm>
                <a:off x="5697332" y="5533147"/>
                <a:ext cx="290227" cy="290227"/>
              </a:xfrm>
              <a:custGeom>
                <a:avLst/>
                <a:gdLst/>
                <a:ahLst/>
                <a:cxnLst/>
                <a:rect l="l" t="t" r="r" b="b"/>
                <a:pathLst>
                  <a:path w="290227" h="290227">
                    <a:moveTo>
                      <a:pt x="114833" y="289310"/>
                    </a:moveTo>
                    <a:cubicBezTo>
                      <a:pt x="50730" y="289405"/>
                      <a:pt x="-1276" y="237495"/>
                      <a:pt x="-1276" y="173390"/>
                    </a:cubicBezTo>
                    <a:cubicBezTo>
                      <a:pt x="-1372" y="142625"/>
                      <a:pt x="10915" y="113002"/>
                      <a:pt x="32728" y="91190"/>
                    </a:cubicBezTo>
                    <a:lnTo>
                      <a:pt x="124835" y="-916"/>
                    </a:lnTo>
                    <a:lnTo>
                      <a:pt x="288950" y="163199"/>
                    </a:lnTo>
                    <a:lnTo>
                      <a:pt x="196843" y="255306"/>
                    </a:lnTo>
                    <a:cubicBezTo>
                      <a:pt x="175126" y="277213"/>
                      <a:pt x="145599" y="289405"/>
                      <a:pt x="114833" y="289310"/>
                    </a:cubicBezTo>
                    <a:close/>
                    <a:moveTo>
                      <a:pt x="124358" y="52995"/>
                    </a:moveTo>
                    <a:lnTo>
                      <a:pt x="59207" y="118146"/>
                    </a:lnTo>
                    <a:cubicBezTo>
                      <a:pt x="28727" y="148530"/>
                      <a:pt x="28727" y="197966"/>
                      <a:pt x="59207" y="228350"/>
                    </a:cubicBezTo>
                    <a:cubicBezTo>
                      <a:pt x="89592" y="258831"/>
                      <a:pt x="138932" y="258831"/>
                      <a:pt x="169411" y="228445"/>
                    </a:cubicBezTo>
                    <a:lnTo>
                      <a:pt x="234657" y="163199"/>
                    </a:lnTo>
                    <a:close/>
                  </a:path>
                </a:pathLst>
              </a:custGeom>
              <a:solidFill>
                <a:srgbClr val="000000">
                  <a:alpha val="100000"/>
                </a:srgbClr>
              </a:solidFill>
              <a:ln>
                <a:prstDash val="solid"/>
                <a:headEnd type="none"/>
                <a:tailEnd type="none"/>
              </a:ln>
            </p:spPr>
          </p:sp>
          <p:sp>
            <p:nvSpPr>
              <p:cNvPr id="19" name="AutoShape 19"/>
              <p:cNvSpPr/>
              <p:nvPr>
                <p:custDataLst>
                  <p:tags r:id="rId15"/>
                </p:custDataLst>
              </p:nvPr>
            </p:nvSpPr>
            <p:spPr>
              <a:xfrm>
                <a:off x="6798897" y="4716092"/>
                <a:ext cx="303752" cy="421290"/>
              </a:xfrm>
              <a:custGeom>
                <a:avLst/>
                <a:gdLst/>
                <a:ahLst/>
                <a:cxnLst/>
                <a:rect l="l" t="t" r="r" b="b"/>
                <a:pathLst>
                  <a:path w="303752" h="421290">
                    <a:moveTo>
                      <a:pt x="25584" y="420374"/>
                    </a:moveTo>
                    <a:lnTo>
                      <a:pt x="-1277" y="393419"/>
                    </a:lnTo>
                    <a:lnTo>
                      <a:pt x="106452" y="285595"/>
                    </a:lnTo>
                    <a:cubicBezTo>
                      <a:pt x="119882" y="272261"/>
                      <a:pt x="127692" y="254354"/>
                      <a:pt x="128454" y="235399"/>
                    </a:cubicBezTo>
                    <a:lnTo>
                      <a:pt x="130835" y="177487"/>
                    </a:lnTo>
                    <a:cubicBezTo>
                      <a:pt x="131788" y="154912"/>
                      <a:pt x="141123" y="133481"/>
                      <a:pt x="157124" y="117575"/>
                    </a:cubicBezTo>
                    <a:lnTo>
                      <a:pt x="275520" y="-916"/>
                    </a:lnTo>
                    <a:lnTo>
                      <a:pt x="302476" y="26039"/>
                    </a:lnTo>
                    <a:lnTo>
                      <a:pt x="183985" y="144531"/>
                    </a:lnTo>
                    <a:cubicBezTo>
                      <a:pt x="174840" y="153674"/>
                      <a:pt x="169412" y="166057"/>
                      <a:pt x="168935" y="179011"/>
                    </a:cubicBezTo>
                    <a:lnTo>
                      <a:pt x="166554" y="236923"/>
                    </a:lnTo>
                    <a:cubicBezTo>
                      <a:pt x="165411" y="265402"/>
                      <a:pt x="153600" y="292454"/>
                      <a:pt x="133407" y="312552"/>
                    </a:cubicBezTo>
                    <a:close/>
                  </a:path>
                </a:pathLst>
              </a:custGeom>
              <a:solidFill>
                <a:srgbClr val="000000">
                  <a:alpha val="100000"/>
                </a:srgbClr>
              </a:solidFill>
              <a:ln>
                <a:prstDash val="solid"/>
                <a:headEnd type="none"/>
                <a:tailEnd type="none"/>
              </a:ln>
            </p:spPr>
          </p:sp>
        </p:grpSp>
        <p:grpSp>
          <p:nvGrpSpPr>
            <p:cNvPr id="21" name="Group 21"/>
            <p:cNvGrpSpPr/>
            <p:nvPr/>
          </p:nvGrpSpPr>
          <p:grpSpPr>
            <a:xfrm rot="0">
              <a:off x="1066977" y="1817181"/>
              <a:ext cx="3365204" cy="627708"/>
              <a:chOff x="1066977" y="1817181"/>
              <a:chExt cx="3365204" cy="627708"/>
            </a:xfrm>
          </p:grpSpPr>
          <p:sp>
            <p:nvSpPr>
              <p:cNvPr id="23" name="AutoShape 23"/>
              <p:cNvSpPr/>
              <p:nvPr>
                <p:custDataLst>
                  <p:tags r:id="rId16"/>
                </p:custDataLst>
              </p:nvPr>
            </p:nvSpPr>
            <p:spPr>
              <a:xfrm rot="5400000">
                <a:off x="3466930" y="2076588"/>
                <a:ext cx="482601" cy="254001"/>
              </a:xfrm>
              <a:custGeom>
                <a:avLst/>
                <a:gdLst/>
                <a:ahLst/>
                <a:cxnLst/>
                <a:rect l="l" t="t" r="r" b="b"/>
                <a:pathLst>
                  <a:path w="482601" h="254001">
                    <a:moveTo>
                      <a:pt x="433387" y="24607"/>
                    </a:moveTo>
                    <a:cubicBezTo>
                      <a:pt x="433387" y="11017"/>
                      <a:pt x="444404" y="0"/>
                      <a:pt x="457994" y="0"/>
                    </a:cubicBezTo>
                    <a:cubicBezTo>
                      <a:pt x="471584" y="0"/>
                      <a:pt x="482601" y="11017"/>
                      <a:pt x="482601" y="24607"/>
                    </a:cubicBezTo>
                    <a:cubicBezTo>
                      <a:pt x="482601" y="38197"/>
                      <a:pt x="471584" y="49214"/>
                      <a:pt x="457994" y="49214"/>
                    </a:cubicBezTo>
                    <a:cubicBezTo>
                      <a:pt x="444404" y="49214"/>
                      <a:pt x="433387" y="38197"/>
                      <a:pt x="433387" y="24607"/>
                    </a:cubicBezTo>
                    <a:close/>
                    <a:moveTo>
                      <a:pt x="320675" y="117475"/>
                    </a:moveTo>
                    <a:cubicBezTo>
                      <a:pt x="320675" y="96433"/>
                      <a:pt x="337733" y="79375"/>
                      <a:pt x="358775" y="79375"/>
                    </a:cubicBezTo>
                    <a:cubicBezTo>
                      <a:pt x="379817" y="79375"/>
                      <a:pt x="396875" y="96433"/>
                      <a:pt x="396875" y="117475"/>
                    </a:cubicBezTo>
                    <a:cubicBezTo>
                      <a:pt x="396875" y="138517"/>
                      <a:pt x="379817" y="155575"/>
                      <a:pt x="358775" y="155575"/>
                    </a:cubicBezTo>
                    <a:cubicBezTo>
                      <a:pt x="337733" y="155575"/>
                      <a:pt x="320675" y="138517"/>
                      <a:pt x="320675" y="117475"/>
                    </a:cubicBezTo>
                    <a:close/>
                    <a:moveTo>
                      <a:pt x="207962" y="208757"/>
                    </a:moveTo>
                    <a:cubicBezTo>
                      <a:pt x="207962" y="183769"/>
                      <a:pt x="228218" y="163513"/>
                      <a:pt x="253206" y="163513"/>
                    </a:cubicBezTo>
                    <a:cubicBezTo>
                      <a:pt x="278194" y="163513"/>
                      <a:pt x="298450" y="183769"/>
                      <a:pt x="298450" y="208757"/>
                    </a:cubicBezTo>
                    <a:cubicBezTo>
                      <a:pt x="298450" y="233745"/>
                      <a:pt x="278194" y="254001"/>
                      <a:pt x="253206" y="254001"/>
                    </a:cubicBezTo>
                    <a:cubicBezTo>
                      <a:pt x="228218" y="254001"/>
                      <a:pt x="207962" y="233745"/>
                      <a:pt x="207962" y="208757"/>
                    </a:cubicBezTo>
                    <a:close/>
                    <a:moveTo>
                      <a:pt x="87311" y="117476"/>
                    </a:moveTo>
                    <a:cubicBezTo>
                      <a:pt x="87311" y="96434"/>
                      <a:pt x="104014" y="79376"/>
                      <a:pt x="124618" y="79376"/>
                    </a:cubicBezTo>
                    <a:cubicBezTo>
                      <a:pt x="145222" y="79376"/>
                      <a:pt x="161925" y="96434"/>
                      <a:pt x="161925" y="117476"/>
                    </a:cubicBezTo>
                    <a:cubicBezTo>
                      <a:pt x="161925" y="138518"/>
                      <a:pt x="145222" y="155576"/>
                      <a:pt x="124618" y="155576"/>
                    </a:cubicBezTo>
                    <a:cubicBezTo>
                      <a:pt x="104014" y="155576"/>
                      <a:pt x="87311" y="138518"/>
                      <a:pt x="87311" y="117476"/>
                    </a:cubicBezTo>
                    <a:close/>
                    <a:moveTo>
                      <a:pt x="0" y="24607"/>
                    </a:moveTo>
                    <a:cubicBezTo>
                      <a:pt x="0" y="11017"/>
                      <a:pt x="11017" y="0"/>
                      <a:pt x="24607" y="0"/>
                    </a:cubicBezTo>
                    <a:cubicBezTo>
                      <a:pt x="38197" y="0"/>
                      <a:pt x="49214" y="11017"/>
                      <a:pt x="49214" y="24607"/>
                    </a:cubicBezTo>
                    <a:cubicBezTo>
                      <a:pt x="49214" y="38197"/>
                      <a:pt x="38197" y="49214"/>
                      <a:pt x="24607" y="49214"/>
                    </a:cubicBezTo>
                    <a:cubicBezTo>
                      <a:pt x="11017" y="49214"/>
                      <a:pt x="0" y="38197"/>
                      <a:pt x="0" y="24607"/>
                    </a:cubicBezTo>
                    <a:close/>
                  </a:path>
                </a:pathLst>
              </a:custGeom>
              <a:solidFill>
                <a:srgbClr val="2CB2C1">
                  <a:alpha val="100000"/>
                </a:srgbClr>
              </a:solidFill>
              <a:ln>
                <a:headEnd type="none"/>
                <a:tailEnd type="none"/>
              </a:ln>
            </p:spPr>
            <p:txBody>
              <a:bodyPr/>
              <a:p>
                <a:endParaRPr lang="zh-CN" altLang="en-US"/>
              </a:p>
            </p:txBody>
          </p:sp>
          <p:sp>
            <p:nvSpPr>
              <p:cNvPr id="24" name="TextBox 24"/>
              <p:cNvSpPr txBox="1"/>
              <p:nvPr>
                <p:custDataLst>
                  <p:tags r:id="rId17"/>
                </p:custDataLst>
              </p:nvPr>
            </p:nvSpPr>
            <p:spPr>
              <a:xfrm>
                <a:off x="1066977" y="1817181"/>
                <a:ext cx="2229299" cy="547521"/>
              </a:xfrm>
              <a:prstGeom prst="rect">
                <a:avLst/>
              </a:prstGeom>
              <a:ln>
                <a:headEnd type="none"/>
                <a:tailEnd type="none"/>
              </a:ln>
            </p:spPr>
            <p:txBody>
              <a:bodyPr vert="horz" wrap="square" lIns="91440" tIns="45720" rIns="91440" bIns="45720" rtlCol="0" anchor="b" anchorCtr="1"/>
              <a:lstStyle/>
              <a:p>
                <a:pPr algn="ctr">
                  <a:defRPr/>
                </a:pPr>
                <a:r>
                  <a:rPr lang="en-US" sz="2000" b="1" i="0">
                    <a:solidFill>
                      <a:srgbClr val="2F2F2F">
                        <a:alpha val="100000"/>
                      </a:srgbClr>
                    </a:solidFill>
                    <a:latin typeface="微软雅黑" panose="020B0503020204020204" charset="-122"/>
                    <a:ea typeface="微软雅黑" panose="020B0503020204020204" charset="-122"/>
                    <a:cs typeface="微软雅黑" panose="020B0503020204020204" charset="-122"/>
                  </a:rPr>
                  <a:t>危废经营许可证</a:t>
                </a:r>
                <a:endParaRPr lang="en-US" sz="2000" b="1" i="0">
                  <a:solidFill>
                    <a:srgbClr val="2F2F2F">
                      <a:alpha val="100000"/>
                    </a:srgbClr>
                  </a:solidFill>
                  <a:latin typeface="微软雅黑" panose="020B0503020204020204" charset="-122"/>
                  <a:ea typeface="微软雅黑" panose="020B0503020204020204" charset="-122"/>
                  <a:cs typeface="微软雅黑" panose="020B0503020204020204" charset="-122"/>
                </a:endParaRPr>
              </a:p>
            </p:txBody>
          </p:sp>
          <p:sp>
            <p:nvSpPr>
              <p:cNvPr id="26" name="TextBox 26"/>
              <p:cNvSpPr txBox="1"/>
              <p:nvPr>
                <p:custDataLst>
                  <p:tags r:id="rId18"/>
                </p:custDataLst>
              </p:nvPr>
            </p:nvSpPr>
            <p:spPr>
              <a:xfrm>
                <a:off x="3962181" y="1981149"/>
                <a:ext cx="470000" cy="400110"/>
              </a:xfrm>
              <a:prstGeom prst="rect">
                <a:avLst/>
              </a:prstGeom>
              <a:ln>
                <a:headEnd type="none"/>
                <a:tailEnd type="none"/>
              </a:ln>
            </p:spPr>
            <p:txBody>
              <a:bodyPr vert="horz" wrap="none" lIns="91440" tIns="45720" rIns="91440" bIns="45720" rtlCol="0" anchor="t" anchorCtr="0"/>
              <a:lstStyle/>
              <a:p>
                <a:pPr algn="l">
                  <a:defRPr/>
                </a:pPr>
                <a:r>
                  <a:rPr lang="en-US" sz="2000" b="1" i="0">
                    <a:solidFill>
                      <a:srgbClr val="2CB2C1">
                        <a:alpha val="100000"/>
                      </a:srgbClr>
                    </a:solidFill>
                    <a:latin typeface="Arial" panose="020B0604020202020204"/>
                    <a:ea typeface="Arial" panose="020B0604020202020204"/>
                    <a:cs typeface="Arial" panose="020B0604020202020204"/>
                  </a:rPr>
                  <a:t>1</a:t>
                </a:r>
                <a:endParaRPr lang="en-US" sz="1100"/>
              </a:p>
            </p:txBody>
          </p:sp>
        </p:grpSp>
        <p:grpSp>
          <p:nvGrpSpPr>
            <p:cNvPr id="27" name="Group 27"/>
            <p:cNvGrpSpPr/>
            <p:nvPr/>
          </p:nvGrpSpPr>
          <p:grpSpPr>
            <a:xfrm rot="0">
              <a:off x="7835441" y="1740346"/>
              <a:ext cx="3156923" cy="2864178"/>
              <a:chOff x="7835441" y="1740346"/>
              <a:chExt cx="3156923" cy="2864178"/>
            </a:xfrm>
          </p:grpSpPr>
          <p:sp>
            <p:nvSpPr>
              <p:cNvPr id="29" name="AutoShape 29"/>
              <p:cNvSpPr/>
              <p:nvPr>
                <p:custDataLst>
                  <p:tags r:id="rId19"/>
                </p:custDataLst>
              </p:nvPr>
            </p:nvSpPr>
            <p:spPr>
              <a:xfrm rot="16200000" flipH="1">
                <a:off x="8331427" y="4236223"/>
                <a:ext cx="482601" cy="254001"/>
              </a:xfrm>
              <a:custGeom>
                <a:avLst/>
                <a:gdLst/>
                <a:ahLst/>
                <a:cxnLst/>
                <a:rect l="l" t="t" r="r" b="b"/>
                <a:pathLst>
                  <a:path w="482601" h="254001">
                    <a:moveTo>
                      <a:pt x="433387" y="24607"/>
                    </a:moveTo>
                    <a:cubicBezTo>
                      <a:pt x="433387" y="38197"/>
                      <a:pt x="444404" y="49214"/>
                      <a:pt x="457994" y="49214"/>
                    </a:cubicBezTo>
                    <a:cubicBezTo>
                      <a:pt x="471584" y="49214"/>
                      <a:pt x="482601" y="38197"/>
                      <a:pt x="482601" y="24607"/>
                    </a:cubicBezTo>
                    <a:cubicBezTo>
                      <a:pt x="482601" y="11017"/>
                      <a:pt x="471584" y="0"/>
                      <a:pt x="457994" y="0"/>
                    </a:cubicBezTo>
                    <a:cubicBezTo>
                      <a:pt x="444404" y="0"/>
                      <a:pt x="433387" y="11017"/>
                      <a:pt x="433387" y="24607"/>
                    </a:cubicBezTo>
                    <a:close/>
                    <a:moveTo>
                      <a:pt x="320675" y="117475"/>
                    </a:moveTo>
                    <a:cubicBezTo>
                      <a:pt x="320675" y="138517"/>
                      <a:pt x="337733" y="155575"/>
                      <a:pt x="358775" y="155575"/>
                    </a:cubicBezTo>
                    <a:cubicBezTo>
                      <a:pt x="379817" y="155575"/>
                      <a:pt x="396875" y="138517"/>
                      <a:pt x="396875" y="117475"/>
                    </a:cubicBezTo>
                    <a:cubicBezTo>
                      <a:pt x="396875" y="96433"/>
                      <a:pt x="379817" y="79375"/>
                      <a:pt x="358775" y="79375"/>
                    </a:cubicBezTo>
                    <a:cubicBezTo>
                      <a:pt x="337733" y="79375"/>
                      <a:pt x="320675" y="96433"/>
                      <a:pt x="320675" y="117475"/>
                    </a:cubicBezTo>
                    <a:close/>
                    <a:moveTo>
                      <a:pt x="207962" y="208757"/>
                    </a:moveTo>
                    <a:cubicBezTo>
                      <a:pt x="207962" y="233745"/>
                      <a:pt x="228218" y="254001"/>
                      <a:pt x="253206" y="254001"/>
                    </a:cubicBezTo>
                    <a:cubicBezTo>
                      <a:pt x="278194" y="254001"/>
                      <a:pt x="298450" y="233745"/>
                      <a:pt x="298450" y="208757"/>
                    </a:cubicBezTo>
                    <a:cubicBezTo>
                      <a:pt x="298450" y="183769"/>
                      <a:pt x="278194" y="163513"/>
                      <a:pt x="253206" y="163513"/>
                    </a:cubicBezTo>
                    <a:cubicBezTo>
                      <a:pt x="228218" y="163513"/>
                      <a:pt x="207962" y="183769"/>
                      <a:pt x="207962" y="208757"/>
                    </a:cubicBezTo>
                    <a:close/>
                    <a:moveTo>
                      <a:pt x="87311" y="117475"/>
                    </a:moveTo>
                    <a:cubicBezTo>
                      <a:pt x="87311" y="138517"/>
                      <a:pt x="104014" y="155575"/>
                      <a:pt x="124618" y="155575"/>
                    </a:cubicBezTo>
                    <a:cubicBezTo>
                      <a:pt x="145222" y="155575"/>
                      <a:pt x="161925" y="138517"/>
                      <a:pt x="161925" y="117475"/>
                    </a:cubicBezTo>
                    <a:cubicBezTo>
                      <a:pt x="161925" y="96433"/>
                      <a:pt x="145222" y="79375"/>
                      <a:pt x="124618" y="79375"/>
                    </a:cubicBezTo>
                    <a:cubicBezTo>
                      <a:pt x="104014" y="79375"/>
                      <a:pt x="87311" y="96433"/>
                      <a:pt x="87311" y="117475"/>
                    </a:cubicBezTo>
                    <a:close/>
                    <a:moveTo>
                      <a:pt x="0" y="24607"/>
                    </a:moveTo>
                    <a:cubicBezTo>
                      <a:pt x="0" y="38197"/>
                      <a:pt x="11017" y="49214"/>
                      <a:pt x="24607" y="49214"/>
                    </a:cubicBezTo>
                    <a:cubicBezTo>
                      <a:pt x="38197" y="49214"/>
                      <a:pt x="49214" y="38197"/>
                      <a:pt x="49214" y="24607"/>
                    </a:cubicBezTo>
                    <a:cubicBezTo>
                      <a:pt x="49214" y="11017"/>
                      <a:pt x="38197" y="0"/>
                      <a:pt x="24607" y="0"/>
                    </a:cubicBezTo>
                    <a:cubicBezTo>
                      <a:pt x="11017" y="0"/>
                      <a:pt x="0" y="11017"/>
                      <a:pt x="0" y="24607"/>
                    </a:cubicBezTo>
                    <a:close/>
                  </a:path>
                </a:pathLst>
              </a:custGeom>
              <a:solidFill>
                <a:srgbClr val="189EDB">
                  <a:alpha val="100000"/>
                </a:srgbClr>
              </a:solidFill>
              <a:ln>
                <a:headEnd type="none"/>
                <a:tailEnd type="none"/>
              </a:ln>
            </p:spPr>
            <p:txBody>
              <a:bodyPr/>
              <a:p>
                <a:endParaRPr lang="zh-CN" altLang="en-US"/>
              </a:p>
            </p:txBody>
          </p:sp>
          <p:sp>
            <p:nvSpPr>
              <p:cNvPr id="30" name="TextBox 30"/>
              <p:cNvSpPr txBox="1"/>
              <p:nvPr>
                <p:custDataLst>
                  <p:tags r:id="rId20"/>
                </p:custDataLst>
              </p:nvPr>
            </p:nvSpPr>
            <p:spPr>
              <a:xfrm flipH="1">
                <a:off x="8686865" y="1740346"/>
                <a:ext cx="2229299" cy="547521"/>
              </a:xfrm>
              <a:prstGeom prst="rect">
                <a:avLst/>
              </a:prstGeom>
              <a:ln>
                <a:headEnd type="none"/>
                <a:tailEnd type="none"/>
              </a:ln>
            </p:spPr>
            <p:txBody>
              <a:bodyPr vert="horz" wrap="square" lIns="91440" tIns="45720" rIns="91440" bIns="45720" rtlCol="0" anchor="b" anchorCtr="1"/>
              <a:lstStyle/>
              <a:p>
                <a:pPr algn="ctr">
                  <a:defRPr/>
                </a:pPr>
                <a:r>
                  <a:rPr lang="en-US" sz="2000" b="1" i="0">
                    <a:solidFill>
                      <a:srgbClr val="2F2F2F">
                        <a:alpha val="100000"/>
                      </a:srgbClr>
                    </a:solidFill>
                    <a:latin typeface="微软雅黑" panose="020B0503020204020204" charset="-122"/>
                    <a:ea typeface="微软雅黑" panose="020B0503020204020204" charset="-122"/>
                    <a:cs typeface="微软雅黑" panose="020B0503020204020204" charset="-122"/>
                  </a:rPr>
                  <a:t>营业执照</a:t>
                </a:r>
                <a:endParaRPr lang="en-US" sz="2000" b="1" i="0">
                  <a:solidFill>
                    <a:srgbClr val="2F2F2F">
                      <a:alpha val="100000"/>
                    </a:srgbClr>
                  </a:solidFill>
                  <a:latin typeface="微软雅黑" panose="020B0503020204020204" charset="-122"/>
                  <a:ea typeface="微软雅黑" panose="020B0503020204020204" charset="-122"/>
                  <a:cs typeface="微软雅黑" panose="020B0503020204020204" charset="-122"/>
                </a:endParaRPr>
              </a:p>
            </p:txBody>
          </p:sp>
          <p:sp>
            <p:nvSpPr>
              <p:cNvPr id="31" name="TextBox 31"/>
              <p:cNvSpPr txBox="1"/>
              <p:nvPr>
                <p:custDataLst>
                  <p:tags r:id="rId21"/>
                </p:custDataLst>
              </p:nvPr>
            </p:nvSpPr>
            <p:spPr>
              <a:xfrm flipH="1">
                <a:off x="8763065" y="2514456"/>
                <a:ext cx="2229299" cy="868579"/>
              </a:xfrm>
              <a:prstGeom prst="rect">
                <a:avLst/>
              </a:prstGeom>
              <a:ln>
                <a:headEnd type="none"/>
                <a:tailEnd type="none"/>
              </a:ln>
            </p:spPr>
            <p:txBody>
              <a:bodyPr vert="horz" wrap="square" lIns="91440" tIns="45720" rIns="91440" bIns="45720" rtlCol="0" anchor="t" anchorCtr="1"/>
              <a:lstStyle/>
              <a:p>
                <a:pPr algn="ctr">
                  <a:lnSpc>
                    <a:spcPct val="120000"/>
                  </a:lnSpc>
                  <a:defRPr/>
                </a:pPr>
                <a:endParaRPr lang="en-US" sz="1100"/>
              </a:p>
            </p:txBody>
          </p:sp>
          <p:sp>
            <p:nvSpPr>
              <p:cNvPr id="32" name="TextBox 32"/>
              <p:cNvSpPr txBox="1"/>
              <p:nvPr>
                <p:custDataLst>
                  <p:tags r:id="rId22"/>
                </p:custDataLst>
              </p:nvPr>
            </p:nvSpPr>
            <p:spPr>
              <a:xfrm flipH="1">
                <a:off x="7835441" y="2045284"/>
                <a:ext cx="470000" cy="400110"/>
              </a:xfrm>
              <a:prstGeom prst="rect">
                <a:avLst/>
              </a:prstGeom>
              <a:ln>
                <a:headEnd type="none"/>
                <a:tailEnd type="none"/>
              </a:ln>
            </p:spPr>
            <p:txBody>
              <a:bodyPr vert="horz" wrap="none" lIns="91440" tIns="45720" rIns="91440" bIns="45720" rtlCol="0" anchor="t" anchorCtr="0"/>
              <a:lstStyle/>
              <a:p>
                <a:pPr algn="l">
                  <a:defRPr/>
                </a:pPr>
                <a:r>
                  <a:rPr lang="en-US" sz="2000" b="1" i="0">
                    <a:solidFill>
                      <a:srgbClr val="189EDB">
                        <a:alpha val="100000"/>
                      </a:srgbClr>
                    </a:solidFill>
                    <a:latin typeface="Arial" panose="020B0604020202020204"/>
                    <a:ea typeface="Arial" panose="020B0604020202020204"/>
                    <a:cs typeface="Arial" panose="020B0604020202020204"/>
                  </a:rPr>
                  <a:t>2</a:t>
                </a:r>
                <a:endParaRPr lang="en-US" sz="1100"/>
              </a:p>
            </p:txBody>
          </p:sp>
        </p:grpSp>
      </p:grpSp>
      <p:sp>
        <p:nvSpPr>
          <p:cNvPr id="33" name="TextBox 33"/>
          <p:cNvSpPr txBox="1"/>
          <p:nvPr/>
        </p:nvSpPr>
        <p:spPr>
          <a:xfrm>
            <a:off x="660400" y="128587"/>
            <a:ext cx="10858500" cy="900112"/>
          </a:xfrm>
          <a:prstGeom prst="rect">
            <a:avLst/>
          </a:prstGeom>
          <a:ln>
            <a:headEnd type="none"/>
            <a:tailEnd type="none"/>
          </a:ln>
        </p:spPr>
        <p:txBody>
          <a:bodyPr vert="horz" wrap="square" lIns="91440" tIns="45720" rIns="91440" bIns="45720" rtlCol="0" anchor="b" anchorCtr="0"/>
          <a:lstStyle/>
          <a:p>
            <a:pPr algn="l">
              <a:lnSpc>
                <a:spcPct val="100000"/>
              </a:lnSpc>
              <a:spcBef>
                <a:spcPts val="0"/>
              </a:spcBef>
              <a:defRPr/>
            </a:pPr>
            <a:r>
              <a:rPr lang="en-US" sz="2800" b="1" i="0">
                <a:solidFill>
                  <a:srgbClr val="2F2F2F">
                    <a:alpha val="100000"/>
                  </a:srgbClr>
                </a:solidFill>
                <a:latin typeface="微软雅黑" panose="020B0503020204020204" charset="-122"/>
                <a:ea typeface="微软雅黑" panose="020B0503020204020204" charset="-122"/>
                <a:cs typeface="微软雅黑" panose="020B0503020204020204" charset="-122"/>
              </a:rPr>
              <a:t>02 单位主要资质证件</a:t>
            </a:r>
            <a:endParaRPr lang="en-US" sz="1100"/>
          </a:p>
        </p:txBody>
      </p:sp>
      <p:sp>
        <p:nvSpPr>
          <p:cNvPr id="28" name="文本框 27"/>
          <p:cNvSpPr txBox="1"/>
          <p:nvPr/>
        </p:nvSpPr>
        <p:spPr>
          <a:xfrm>
            <a:off x="6427470" y="3733800"/>
            <a:ext cx="4064000" cy="368300"/>
          </a:xfrm>
          <a:prstGeom prst="rect">
            <a:avLst/>
          </a:prstGeom>
          <a:noFill/>
        </p:spPr>
        <p:txBody>
          <a:bodyPr wrap="square" rtlCol="0">
            <a:spAutoFit/>
          </a:bodyPr>
          <a:p>
            <a:endParaRPr lang="zh-CN" altLang="en-US"/>
          </a:p>
        </p:txBody>
      </p:sp>
      <p:sp>
        <p:nvSpPr>
          <p:cNvPr id="22" name="TextBox 24"/>
          <p:cNvSpPr txBox="1"/>
          <p:nvPr>
            <p:custDataLst>
              <p:tags r:id="rId23"/>
            </p:custDataLst>
          </p:nvPr>
        </p:nvSpPr>
        <p:spPr>
          <a:xfrm>
            <a:off x="1219377" y="3962211"/>
            <a:ext cx="2229299" cy="547521"/>
          </a:xfrm>
          <a:prstGeom prst="rect">
            <a:avLst/>
          </a:prstGeom>
          <a:ln>
            <a:headEnd type="none"/>
            <a:tailEnd type="none"/>
          </a:ln>
        </p:spPr>
        <p:txBody>
          <a:bodyPr vert="horz" wrap="square" lIns="91440" tIns="45720" rIns="91440" bIns="45720" rtlCol="0" anchor="b" anchorCtr="1"/>
          <a:lstStyle/>
          <a:p>
            <a:pPr algn="ctr">
              <a:defRPr/>
            </a:pPr>
            <a:r>
              <a:rPr lang="zh-CN" altLang="en-US" sz="2000" b="1" i="0">
                <a:solidFill>
                  <a:srgbClr val="2F2F2F">
                    <a:alpha val="100000"/>
                  </a:srgbClr>
                </a:solidFill>
                <a:latin typeface="微软雅黑" panose="020B0503020204020204" charset="-122"/>
                <a:ea typeface="微软雅黑" panose="020B0503020204020204" charset="-122"/>
                <a:cs typeface="微软雅黑" panose="020B0503020204020204" charset="-122"/>
              </a:rPr>
              <a:t>技术员证件</a:t>
            </a:r>
            <a:endParaRPr lang="zh-CN" altLang="en-US" sz="2000" b="1" i="0">
              <a:solidFill>
                <a:srgbClr val="2F2F2F">
                  <a:alpha val="100000"/>
                </a:srgbClr>
              </a:solidFill>
              <a:latin typeface="微软雅黑" panose="020B0503020204020204" charset="-122"/>
              <a:ea typeface="微软雅黑" panose="020B0503020204020204" charset="-122"/>
              <a:cs typeface="微软雅黑" panose="020B0503020204020204" charset="-122"/>
            </a:endParaRPr>
          </a:p>
        </p:txBody>
      </p:sp>
      <p:sp>
        <p:nvSpPr>
          <p:cNvPr id="34" name="AutoShape 23"/>
          <p:cNvSpPr/>
          <p:nvPr>
            <p:custDataLst>
              <p:tags r:id="rId24"/>
            </p:custDataLst>
          </p:nvPr>
        </p:nvSpPr>
        <p:spPr>
          <a:xfrm rot="5400000">
            <a:off x="3466930" y="4104778"/>
            <a:ext cx="482601" cy="254001"/>
          </a:xfrm>
          <a:custGeom>
            <a:avLst/>
            <a:gdLst/>
            <a:ahLst/>
            <a:cxnLst/>
            <a:rect l="l" t="t" r="r" b="b"/>
            <a:pathLst>
              <a:path w="482601" h="254001">
                <a:moveTo>
                  <a:pt x="433387" y="24607"/>
                </a:moveTo>
                <a:cubicBezTo>
                  <a:pt x="433387" y="11017"/>
                  <a:pt x="444404" y="0"/>
                  <a:pt x="457994" y="0"/>
                </a:cubicBezTo>
                <a:cubicBezTo>
                  <a:pt x="471584" y="0"/>
                  <a:pt x="482601" y="11017"/>
                  <a:pt x="482601" y="24607"/>
                </a:cubicBezTo>
                <a:cubicBezTo>
                  <a:pt x="482601" y="38197"/>
                  <a:pt x="471584" y="49214"/>
                  <a:pt x="457994" y="49214"/>
                </a:cubicBezTo>
                <a:cubicBezTo>
                  <a:pt x="444404" y="49214"/>
                  <a:pt x="433387" y="38197"/>
                  <a:pt x="433387" y="24607"/>
                </a:cubicBezTo>
                <a:close/>
                <a:moveTo>
                  <a:pt x="320675" y="117475"/>
                </a:moveTo>
                <a:cubicBezTo>
                  <a:pt x="320675" y="96433"/>
                  <a:pt x="337733" y="79375"/>
                  <a:pt x="358775" y="79375"/>
                </a:cubicBezTo>
                <a:cubicBezTo>
                  <a:pt x="379817" y="79375"/>
                  <a:pt x="396875" y="96433"/>
                  <a:pt x="396875" y="117475"/>
                </a:cubicBezTo>
                <a:cubicBezTo>
                  <a:pt x="396875" y="138517"/>
                  <a:pt x="379817" y="155575"/>
                  <a:pt x="358775" y="155575"/>
                </a:cubicBezTo>
                <a:cubicBezTo>
                  <a:pt x="337733" y="155575"/>
                  <a:pt x="320675" y="138517"/>
                  <a:pt x="320675" y="117475"/>
                </a:cubicBezTo>
                <a:close/>
                <a:moveTo>
                  <a:pt x="207962" y="208757"/>
                </a:moveTo>
                <a:cubicBezTo>
                  <a:pt x="207962" y="183769"/>
                  <a:pt x="228218" y="163513"/>
                  <a:pt x="253206" y="163513"/>
                </a:cubicBezTo>
                <a:cubicBezTo>
                  <a:pt x="278194" y="163513"/>
                  <a:pt x="298450" y="183769"/>
                  <a:pt x="298450" y="208757"/>
                </a:cubicBezTo>
                <a:cubicBezTo>
                  <a:pt x="298450" y="233745"/>
                  <a:pt x="278194" y="254001"/>
                  <a:pt x="253206" y="254001"/>
                </a:cubicBezTo>
                <a:cubicBezTo>
                  <a:pt x="228218" y="254001"/>
                  <a:pt x="207962" y="233745"/>
                  <a:pt x="207962" y="208757"/>
                </a:cubicBezTo>
                <a:close/>
                <a:moveTo>
                  <a:pt x="87311" y="117476"/>
                </a:moveTo>
                <a:cubicBezTo>
                  <a:pt x="87311" y="96434"/>
                  <a:pt x="104014" y="79376"/>
                  <a:pt x="124618" y="79376"/>
                </a:cubicBezTo>
                <a:cubicBezTo>
                  <a:pt x="145222" y="79376"/>
                  <a:pt x="161925" y="96434"/>
                  <a:pt x="161925" y="117476"/>
                </a:cubicBezTo>
                <a:cubicBezTo>
                  <a:pt x="161925" y="138518"/>
                  <a:pt x="145222" y="155576"/>
                  <a:pt x="124618" y="155576"/>
                </a:cubicBezTo>
                <a:cubicBezTo>
                  <a:pt x="104014" y="155576"/>
                  <a:pt x="87311" y="138518"/>
                  <a:pt x="87311" y="117476"/>
                </a:cubicBezTo>
                <a:close/>
                <a:moveTo>
                  <a:pt x="0" y="24607"/>
                </a:moveTo>
                <a:cubicBezTo>
                  <a:pt x="0" y="11017"/>
                  <a:pt x="11017" y="0"/>
                  <a:pt x="24607" y="0"/>
                </a:cubicBezTo>
                <a:cubicBezTo>
                  <a:pt x="38197" y="0"/>
                  <a:pt x="49214" y="11017"/>
                  <a:pt x="49214" y="24607"/>
                </a:cubicBezTo>
                <a:cubicBezTo>
                  <a:pt x="49214" y="38197"/>
                  <a:pt x="38197" y="49214"/>
                  <a:pt x="24607" y="49214"/>
                </a:cubicBezTo>
                <a:cubicBezTo>
                  <a:pt x="11017" y="49214"/>
                  <a:pt x="0" y="38197"/>
                  <a:pt x="0" y="24607"/>
                </a:cubicBezTo>
                <a:close/>
              </a:path>
            </a:pathLst>
          </a:custGeom>
          <a:solidFill>
            <a:srgbClr val="2CB2C1">
              <a:alpha val="100000"/>
            </a:srgbClr>
          </a:solidFill>
          <a:ln>
            <a:headEnd type="none"/>
            <a:tailEnd type="none"/>
          </a:ln>
        </p:spPr>
        <p:txBody>
          <a:bodyPr/>
          <a:p>
            <a:endParaRPr lang="zh-CN" altLang="en-US"/>
          </a:p>
        </p:txBody>
      </p:sp>
      <p:sp>
        <p:nvSpPr>
          <p:cNvPr id="35" name="TextBox 26"/>
          <p:cNvSpPr txBox="1"/>
          <p:nvPr>
            <p:custDataLst>
              <p:tags r:id="rId25"/>
            </p:custDataLst>
          </p:nvPr>
        </p:nvSpPr>
        <p:spPr>
          <a:xfrm>
            <a:off x="3967896" y="4109669"/>
            <a:ext cx="470000" cy="400110"/>
          </a:xfrm>
          <a:prstGeom prst="rect">
            <a:avLst/>
          </a:prstGeom>
          <a:ln>
            <a:headEnd type="none"/>
            <a:tailEnd type="none"/>
          </a:ln>
        </p:spPr>
        <p:txBody>
          <a:bodyPr vert="horz" wrap="none" lIns="91440" tIns="45720" rIns="91440" bIns="45720" rtlCol="0" anchor="t" anchorCtr="0"/>
          <a:lstStyle/>
          <a:p>
            <a:pPr algn="l">
              <a:defRPr/>
            </a:pPr>
            <a:r>
              <a:rPr lang="en-US" sz="2000" b="1" i="0">
                <a:solidFill>
                  <a:srgbClr val="2CB2C1">
                    <a:alpha val="100000"/>
                  </a:srgbClr>
                </a:solidFill>
                <a:latin typeface="Arial" panose="020B0604020202020204"/>
                <a:ea typeface="Arial" panose="020B0604020202020204"/>
                <a:cs typeface="Arial" panose="020B0604020202020204"/>
              </a:rPr>
              <a:t>3</a:t>
            </a:r>
            <a:endParaRPr lang="en-US" sz="1100"/>
          </a:p>
        </p:txBody>
      </p:sp>
      <p:sp>
        <p:nvSpPr>
          <p:cNvPr id="36" name="TextBox 32"/>
          <p:cNvSpPr txBox="1"/>
          <p:nvPr>
            <p:custDataLst>
              <p:tags r:id="rId26"/>
            </p:custDataLst>
          </p:nvPr>
        </p:nvSpPr>
        <p:spPr>
          <a:xfrm flipH="1">
            <a:off x="7848141" y="4129989"/>
            <a:ext cx="470000" cy="400110"/>
          </a:xfrm>
          <a:prstGeom prst="rect">
            <a:avLst/>
          </a:prstGeom>
          <a:ln>
            <a:headEnd type="none"/>
            <a:tailEnd type="none"/>
          </a:ln>
        </p:spPr>
        <p:txBody>
          <a:bodyPr vert="horz" wrap="none" lIns="91440" tIns="45720" rIns="91440" bIns="45720" rtlCol="0" anchor="t" anchorCtr="0"/>
          <a:lstStyle/>
          <a:p>
            <a:pPr algn="l">
              <a:defRPr/>
            </a:pPr>
            <a:r>
              <a:rPr lang="en-US" sz="2000" b="1" i="0">
                <a:solidFill>
                  <a:srgbClr val="189EDB">
                    <a:alpha val="100000"/>
                  </a:srgbClr>
                </a:solidFill>
                <a:latin typeface="Arial" panose="020B0604020202020204"/>
                <a:ea typeface="Arial" panose="020B0604020202020204"/>
                <a:cs typeface="Arial" panose="020B0604020202020204"/>
              </a:rPr>
              <a:t>4</a:t>
            </a:r>
            <a:endParaRPr lang="en-US" sz="1100"/>
          </a:p>
        </p:txBody>
      </p:sp>
      <p:sp>
        <p:nvSpPr>
          <p:cNvPr id="37" name="AutoShape 29"/>
          <p:cNvSpPr/>
          <p:nvPr>
            <p:custDataLst>
              <p:tags r:id="rId27"/>
            </p:custDataLst>
          </p:nvPr>
        </p:nvSpPr>
        <p:spPr>
          <a:xfrm rot="16200000" flipH="1">
            <a:off x="8344127" y="2061983"/>
            <a:ext cx="482601" cy="254001"/>
          </a:xfrm>
          <a:custGeom>
            <a:avLst/>
            <a:gdLst/>
            <a:ahLst/>
            <a:cxnLst/>
            <a:rect l="l" t="t" r="r" b="b"/>
            <a:pathLst>
              <a:path w="482601" h="254001">
                <a:moveTo>
                  <a:pt x="433387" y="24607"/>
                </a:moveTo>
                <a:cubicBezTo>
                  <a:pt x="433387" y="38197"/>
                  <a:pt x="444404" y="49214"/>
                  <a:pt x="457994" y="49214"/>
                </a:cubicBezTo>
                <a:cubicBezTo>
                  <a:pt x="471584" y="49214"/>
                  <a:pt x="482601" y="38197"/>
                  <a:pt x="482601" y="24607"/>
                </a:cubicBezTo>
                <a:cubicBezTo>
                  <a:pt x="482601" y="11017"/>
                  <a:pt x="471584" y="0"/>
                  <a:pt x="457994" y="0"/>
                </a:cubicBezTo>
                <a:cubicBezTo>
                  <a:pt x="444404" y="0"/>
                  <a:pt x="433387" y="11017"/>
                  <a:pt x="433387" y="24607"/>
                </a:cubicBezTo>
                <a:close/>
                <a:moveTo>
                  <a:pt x="320675" y="117475"/>
                </a:moveTo>
                <a:cubicBezTo>
                  <a:pt x="320675" y="138517"/>
                  <a:pt x="337733" y="155575"/>
                  <a:pt x="358775" y="155575"/>
                </a:cubicBezTo>
                <a:cubicBezTo>
                  <a:pt x="379817" y="155575"/>
                  <a:pt x="396875" y="138517"/>
                  <a:pt x="396875" y="117475"/>
                </a:cubicBezTo>
                <a:cubicBezTo>
                  <a:pt x="396875" y="96433"/>
                  <a:pt x="379817" y="79375"/>
                  <a:pt x="358775" y="79375"/>
                </a:cubicBezTo>
                <a:cubicBezTo>
                  <a:pt x="337733" y="79375"/>
                  <a:pt x="320675" y="96433"/>
                  <a:pt x="320675" y="117475"/>
                </a:cubicBezTo>
                <a:close/>
                <a:moveTo>
                  <a:pt x="207962" y="208757"/>
                </a:moveTo>
                <a:cubicBezTo>
                  <a:pt x="207962" y="233745"/>
                  <a:pt x="228218" y="254001"/>
                  <a:pt x="253206" y="254001"/>
                </a:cubicBezTo>
                <a:cubicBezTo>
                  <a:pt x="278194" y="254001"/>
                  <a:pt x="298450" y="233745"/>
                  <a:pt x="298450" y="208757"/>
                </a:cubicBezTo>
                <a:cubicBezTo>
                  <a:pt x="298450" y="183769"/>
                  <a:pt x="278194" y="163513"/>
                  <a:pt x="253206" y="163513"/>
                </a:cubicBezTo>
                <a:cubicBezTo>
                  <a:pt x="228218" y="163513"/>
                  <a:pt x="207962" y="183769"/>
                  <a:pt x="207962" y="208757"/>
                </a:cubicBezTo>
                <a:close/>
                <a:moveTo>
                  <a:pt x="87311" y="117475"/>
                </a:moveTo>
                <a:cubicBezTo>
                  <a:pt x="87311" y="138517"/>
                  <a:pt x="104014" y="155575"/>
                  <a:pt x="124618" y="155575"/>
                </a:cubicBezTo>
                <a:cubicBezTo>
                  <a:pt x="145222" y="155575"/>
                  <a:pt x="161925" y="138517"/>
                  <a:pt x="161925" y="117475"/>
                </a:cubicBezTo>
                <a:cubicBezTo>
                  <a:pt x="161925" y="96433"/>
                  <a:pt x="145222" y="79375"/>
                  <a:pt x="124618" y="79375"/>
                </a:cubicBezTo>
                <a:cubicBezTo>
                  <a:pt x="104014" y="79375"/>
                  <a:pt x="87311" y="96433"/>
                  <a:pt x="87311" y="117475"/>
                </a:cubicBezTo>
                <a:close/>
                <a:moveTo>
                  <a:pt x="0" y="24607"/>
                </a:moveTo>
                <a:cubicBezTo>
                  <a:pt x="0" y="38197"/>
                  <a:pt x="11017" y="49214"/>
                  <a:pt x="24607" y="49214"/>
                </a:cubicBezTo>
                <a:cubicBezTo>
                  <a:pt x="38197" y="49214"/>
                  <a:pt x="49214" y="38197"/>
                  <a:pt x="49214" y="24607"/>
                </a:cubicBezTo>
                <a:cubicBezTo>
                  <a:pt x="49214" y="11017"/>
                  <a:pt x="38197" y="0"/>
                  <a:pt x="24607" y="0"/>
                </a:cubicBezTo>
                <a:cubicBezTo>
                  <a:pt x="11017" y="0"/>
                  <a:pt x="0" y="11017"/>
                  <a:pt x="0" y="24607"/>
                </a:cubicBezTo>
                <a:close/>
              </a:path>
            </a:pathLst>
          </a:custGeom>
          <a:solidFill>
            <a:srgbClr val="189EDB">
              <a:alpha val="100000"/>
            </a:srgbClr>
          </a:solidFill>
          <a:ln>
            <a:headEnd type="none"/>
            <a:tailEnd type="none"/>
          </a:ln>
        </p:spPr>
      </p:sp>
      <p:sp>
        <p:nvSpPr>
          <p:cNvPr id="42" name="文本框 41"/>
          <p:cNvSpPr txBox="1"/>
          <p:nvPr>
            <p:custDataLst>
              <p:tags r:id="rId28"/>
            </p:custDataLst>
          </p:nvPr>
        </p:nvSpPr>
        <p:spPr>
          <a:xfrm>
            <a:off x="9173845" y="4057650"/>
            <a:ext cx="1577975" cy="398780"/>
          </a:xfrm>
          <a:prstGeom prst="rect">
            <a:avLst/>
          </a:prstGeom>
          <a:noFill/>
        </p:spPr>
        <p:txBody>
          <a:bodyPr wrap="square" rtlCol="0" anchor="t">
            <a:spAutoFit/>
          </a:bodyPr>
          <a:p>
            <a:r>
              <a:rPr lang="zh-CN" altLang="en-US" sz="2000" b="1">
                <a:solidFill>
                  <a:srgbClr val="2F2F2F">
                    <a:alpha val="100000"/>
                  </a:srgbClr>
                </a:solidFill>
                <a:latin typeface="微软雅黑" panose="020B0503020204020204" charset="-122"/>
                <a:ea typeface="微软雅黑" panose="020B0503020204020204" charset="-122"/>
                <a:cs typeface="微软雅黑" panose="020B0503020204020204" charset="-122"/>
                <a:sym typeface="+mn-ea"/>
              </a:rPr>
              <a:t>安全员证件</a:t>
            </a:r>
            <a:endParaRPr lang="zh-CN" altLang="en-US" sz="2000" b="1">
              <a:solidFill>
                <a:srgbClr val="2F2F2F">
                  <a:alpha val="100000"/>
                </a:srgbClr>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3"/>
          <p:cNvSpPr txBox="1"/>
          <p:nvPr/>
        </p:nvSpPr>
        <p:spPr>
          <a:xfrm>
            <a:off x="660400" y="128587"/>
            <a:ext cx="10858500" cy="900112"/>
          </a:xfrm>
          <a:prstGeom prst="rect">
            <a:avLst/>
          </a:prstGeom>
          <a:ln>
            <a:headEnd type="none"/>
            <a:tailEnd type="none"/>
          </a:ln>
        </p:spPr>
        <p:txBody>
          <a:bodyPr vert="horz" wrap="square" lIns="91440" tIns="45720" rIns="91440" bIns="45720" rtlCol="0" anchor="b" anchorCtr="0"/>
          <a:lstStyle/>
          <a:p>
            <a:pPr algn="l">
              <a:lnSpc>
                <a:spcPct val="100000"/>
              </a:lnSpc>
              <a:spcBef>
                <a:spcPts val="0"/>
              </a:spcBef>
              <a:defRPr/>
            </a:pPr>
            <a:r>
              <a:rPr lang="zh-CN" altLang="en-US" sz="2000" b="1" i="0">
                <a:solidFill>
                  <a:srgbClr val="2F2F2F">
                    <a:alpha val="100000"/>
                  </a:srgbClr>
                </a:solidFill>
                <a:latin typeface="微软雅黑" panose="020B0503020204020204" charset="-122"/>
                <a:ea typeface="微软雅黑" panose="020B0503020204020204" charset="-122"/>
                <a:cs typeface="微软雅黑" panose="020B0503020204020204" charset="-122"/>
              </a:rPr>
              <a:t>危险废物经营许可证</a:t>
            </a:r>
            <a:endParaRPr lang="en-US" sz="2000"/>
          </a:p>
        </p:txBody>
      </p:sp>
      <p:sp>
        <p:nvSpPr>
          <p:cNvPr id="36" name="文本框 35"/>
          <p:cNvSpPr txBox="1"/>
          <p:nvPr/>
        </p:nvSpPr>
        <p:spPr>
          <a:xfrm>
            <a:off x="1066800" y="1295400"/>
            <a:ext cx="762635" cy="492760"/>
          </a:xfrm>
          <a:prstGeom prst="rect">
            <a:avLst/>
          </a:prstGeom>
          <a:noFill/>
        </p:spPr>
        <p:txBody>
          <a:bodyPr wrap="square" rtlCol="0" anchor="t">
            <a:noAutofit/>
          </a:bodyPr>
          <a:p>
            <a:r>
              <a:rPr lang="en-US" sz="3200" b="1">
                <a:solidFill>
                  <a:srgbClr val="2CB2C1">
                    <a:alpha val="100000"/>
                  </a:srgbClr>
                </a:solidFill>
                <a:latin typeface="Arial" panose="020B0604020202020204"/>
                <a:ea typeface="Arial" panose="020B0604020202020204"/>
                <a:cs typeface="Arial" panose="020B0604020202020204"/>
                <a:sym typeface="+mn-ea"/>
              </a:rPr>
              <a:t>1</a:t>
            </a:r>
            <a:endParaRPr lang="en-US" altLang="en-US" sz="3200" b="1">
              <a:solidFill>
                <a:srgbClr val="2CB2C1">
                  <a:alpha val="100000"/>
                </a:srgbClr>
              </a:solidFill>
              <a:latin typeface="Arial" panose="020B0604020202020204"/>
              <a:ea typeface="Arial" panose="020B0604020202020204"/>
              <a:cs typeface="Arial" panose="020B0604020202020204"/>
              <a:sym typeface="+mn-ea"/>
            </a:endParaRPr>
          </a:p>
        </p:txBody>
      </p:sp>
      <p:pic>
        <p:nvPicPr>
          <p:cNvPr id="2" name="图片 1" descr="危废证260312"/>
          <p:cNvPicPr>
            <a:picLocks noChangeAspect="1"/>
          </p:cNvPicPr>
          <p:nvPr/>
        </p:nvPicPr>
        <p:blipFill>
          <a:blip r:embed="rId1"/>
          <a:stretch>
            <a:fillRect/>
          </a:stretch>
        </p:blipFill>
        <p:spPr>
          <a:xfrm rot="16200000">
            <a:off x="3581400" y="-153035"/>
            <a:ext cx="5688965" cy="7823200"/>
          </a:xfrm>
          <a:prstGeom prst="rect">
            <a:avLst/>
          </a:prstGeom>
        </p:spPr>
      </p:pic>
      <p:pic>
        <p:nvPicPr>
          <p:cNvPr id="3" name="图片 2"/>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10287000" y="0"/>
            <a:ext cx="1633220" cy="102425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3"/>
          <p:cNvSpPr txBox="1"/>
          <p:nvPr/>
        </p:nvSpPr>
        <p:spPr>
          <a:xfrm>
            <a:off x="660400" y="128587"/>
            <a:ext cx="10858500" cy="900112"/>
          </a:xfrm>
          <a:prstGeom prst="rect">
            <a:avLst/>
          </a:prstGeom>
          <a:ln>
            <a:headEnd type="none"/>
            <a:tailEnd type="none"/>
          </a:ln>
        </p:spPr>
        <p:txBody>
          <a:bodyPr vert="horz" wrap="square" lIns="91440" tIns="45720" rIns="91440" bIns="45720" rtlCol="0" anchor="b" anchorCtr="0"/>
          <a:lstStyle/>
          <a:p>
            <a:pPr algn="l">
              <a:lnSpc>
                <a:spcPct val="100000"/>
              </a:lnSpc>
              <a:spcBef>
                <a:spcPts val="0"/>
              </a:spcBef>
              <a:defRPr/>
            </a:pPr>
            <a:r>
              <a:rPr lang="en-US" sz="2800" b="1" i="0">
                <a:solidFill>
                  <a:srgbClr val="2F2F2F">
                    <a:alpha val="100000"/>
                  </a:srgbClr>
                </a:solidFill>
                <a:latin typeface="微软雅黑" panose="020B0503020204020204" charset="-122"/>
                <a:ea typeface="微软雅黑" panose="020B0503020204020204" charset="-122"/>
                <a:cs typeface="微软雅黑" panose="020B0503020204020204" charset="-122"/>
              </a:rPr>
              <a:t> </a:t>
            </a:r>
            <a:r>
              <a:rPr lang="zh-CN" altLang="en-US" sz="2000" b="1" i="0">
                <a:solidFill>
                  <a:srgbClr val="2F2F2F">
                    <a:alpha val="100000"/>
                  </a:srgbClr>
                </a:solidFill>
                <a:latin typeface="微软雅黑" panose="020B0503020204020204" charset="-122"/>
                <a:ea typeface="微软雅黑" panose="020B0503020204020204" charset="-122"/>
                <a:cs typeface="微软雅黑" panose="020B0503020204020204" charset="-122"/>
              </a:rPr>
              <a:t>营业执照</a:t>
            </a:r>
            <a:endParaRPr lang="en-US" sz="2000"/>
          </a:p>
        </p:txBody>
      </p:sp>
      <p:sp>
        <p:nvSpPr>
          <p:cNvPr id="36" name="文本框 35"/>
          <p:cNvSpPr txBox="1"/>
          <p:nvPr/>
        </p:nvSpPr>
        <p:spPr>
          <a:xfrm>
            <a:off x="1066800" y="1295400"/>
            <a:ext cx="762635" cy="492760"/>
          </a:xfrm>
          <a:prstGeom prst="rect">
            <a:avLst/>
          </a:prstGeom>
          <a:noFill/>
        </p:spPr>
        <p:txBody>
          <a:bodyPr wrap="square" rtlCol="0" anchor="t">
            <a:noAutofit/>
          </a:bodyPr>
          <a:p>
            <a:r>
              <a:rPr lang="en-US" sz="3200" b="1">
                <a:solidFill>
                  <a:srgbClr val="2CB2C1">
                    <a:alpha val="100000"/>
                  </a:srgbClr>
                </a:solidFill>
                <a:latin typeface="Arial" panose="020B0604020202020204"/>
                <a:ea typeface="Arial" panose="020B0604020202020204"/>
                <a:cs typeface="Arial" panose="020B0604020202020204"/>
                <a:sym typeface="+mn-ea"/>
              </a:rPr>
              <a:t>2</a:t>
            </a:r>
            <a:endParaRPr lang="en-US" altLang="en-US" sz="3200" b="1">
              <a:solidFill>
                <a:srgbClr val="2CB2C1">
                  <a:alpha val="100000"/>
                </a:srgbClr>
              </a:solidFill>
              <a:latin typeface="Arial" panose="020B0604020202020204"/>
              <a:ea typeface="Arial" panose="020B0604020202020204"/>
              <a:cs typeface="Arial" panose="020B0604020202020204"/>
              <a:sym typeface="+mn-ea"/>
            </a:endParaRPr>
          </a:p>
        </p:txBody>
      </p:sp>
      <p:pic>
        <p:nvPicPr>
          <p:cNvPr id="3" name="图片 2" descr="营业执照260305"/>
          <p:cNvPicPr>
            <a:picLocks noChangeAspect="1"/>
          </p:cNvPicPr>
          <p:nvPr/>
        </p:nvPicPr>
        <p:blipFill>
          <a:blip r:embed="rId1"/>
          <a:stretch>
            <a:fillRect/>
          </a:stretch>
        </p:blipFill>
        <p:spPr>
          <a:xfrm rot="16200000">
            <a:off x="3460750" y="6350"/>
            <a:ext cx="5449570" cy="7494270"/>
          </a:xfrm>
          <a:prstGeom prst="rect">
            <a:avLst/>
          </a:prstGeom>
        </p:spPr>
      </p:pic>
      <p:pic>
        <p:nvPicPr>
          <p:cNvPr id="2" name="图片 1"/>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10287000" y="0"/>
            <a:ext cx="1633220" cy="102425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3"/>
          <p:cNvSpPr txBox="1"/>
          <p:nvPr/>
        </p:nvSpPr>
        <p:spPr>
          <a:xfrm>
            <a:off x="660400" y="128587"/>
            <a:ext cx="10858500" cy="900112"/>
          </a:xfrm>
          <a:prstGeom prst="rect">
            <a:avLst/>
          </a:prstGeom>
          <a:ln>
            <a:headEnd type="none"/>
            <a:tailEnd type="none"/>
          </a:ln>
        </p:spPr>
        <p:txBody>
          <a:bodyPr vert="horz" wrap="square" lIns="91440" tIns="45720" rIns="91440" bIns="45720" rtlCol="0" anchor="b" anchorCtr="0"/>
          <a:lstStyle/>
          <a:p>
            <a:pPr algn="l">
              <a:lnSpc>
                <a:spcPct val="100000"/>
              </a:lnSpc>
              <a:spcBef>
                <a:spcPts val="0"/>
              </a:spcBef>
              <a:defRPr/>
            </a:pPr>
            <a:r>
              <a:rPr lang="en-US" sz="2800" b="1" i="0">
                <a:solidFill>
                  <a:srgbClr val="2F2F2F">
                    <a:alpha val="100000"/>
                  </a:srgbClr>
                </a:solidFill>
                <a:latin typeface="微软雅黑" panose="020B0503020204020204" charset="-122"/>
                <a:ea typeface="微软雅黑" panose="020B0503020204020204" charset="-122"/>
                <a:cs typeface="微软雅黑" panose="020B0503020204020204" charset="-122"/>
              </a:rPr>
              <a:t> </a:t>
            </a:r>
            <a:r>
              <a:rPr lang="zh-CN" altLang="en-US" sz="2000" b="1" i="0">
                <a:solidFill>
                  <a:srgbClr val="2F2F2F">
                    <a:alpha val="100000"/>
                  </a:srgbClr>
                </a:solidFill>
                <a:latin typeface="微软雅黑" panose="020B0503020204020204" charset="-122"/>
                <a:ea typeface="微软雅黑" panose="020B0503020204020204" charset="-122"/>
                <a:cs typeface="微软雅黑" panose="020B0503020204020204" charset="-122"/>
              </a:rPr>
              <a:t>储罐机械清洗证件</a:t>
            </a:r>
            <a:endParaRPr lang="zh-CN" altLang="en-US" sz="2000" b="1" i="0">
              <a:solidFill>
                <a:srgbClr val="2F2F2F">
                  <a:alpha val="100000"/>
                </a:srgbClr>
              </a:solidFill>
              <a:latin typeface="微软雅黑" panose="020B0503020204020204" charset="-122"/>
              <a:ea typeface="微软雅黑" panose="020B0503020204020204" charset="-122"/>
              <a:cs typeface="微软雅黑" panose="020B0503020204020204" charset="-122"/>
            </a:endParaRPr>
          </a:p>
        </p:txBody>
      </p:sp>
      <p:sp>
        <p:nvSpPr>
          <p:cNvPr id="36" name="文本框 35"/>
          <p:cNvSpPr txBox="1"/>
          <p:nvPr/>
        </p:nvSpPr>
        <p:spPr>
          <a:xfrm>
            <a:off x="1066800" y="1295400"/>
            <a:ext cx="762635" cy="492760"/>
          </a:xfrm>
          <a:prstGeom prst="rect">
            <a:avLst/>
          </a:prstGeom>
          <a:noFill/>
        </p:spPr>
        <p:txBody>
          <a:bodyPr wrap="square" rtlCol="0" anchor="t">
            <a:noAutofit/>
          </a:bodyPr>
          <a:p>
            <a:r>
              <a:rPr lang="en-US" sz="3200" b="1">
                <a:solidFill>
                  <a:srgbClr val="2CB2C1">
                    <a:alpha val="100000"/>
                  </a:srgbClr>
                </a:solidFill>
                <a:latin typeface="Arial" panose="020B0604020202020204"/>
                <a:ea typeface="Arial" panose="020B0604020202020204"/>
                <a:cs typeface="Arial" panose="020B0604020202020204"/>
                <a:sym typeface="+mn-ea"/>
              </a:rPr>
              <a:t>3</a:t>
            </a:r>
            <a:endParaRPr lang="en-US" altLang="en-US" sz="3200" b="1">
              <a:solidFill>
                <a:srgbClr val="2CB2C1">
                  <a:alpha val="100000"/>
                </a:srgbClr>
              </a:solidFill>
              <a:latin typeface="Arial" panose="020B0604020202020204"/>
              <a:ea typeface="Arial" panose="020B0604020202020204"/>
              <a:cs typeface="Arial" panose="020B0604020202020204"/>
              <a:sym typeface="+mn-ea"/>
            </a:endParaRPr>
          </a:p>
        </p:txBody>
      </p:sp>
      <p:pic>
        <p:nvPicPr>
          <p:cNvPr id="11" name="图片 10"/>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10287000" y="0"/>
            <a:ext cx="1633220" cy="1024255"/>
          </a:xfrm>
          <a:prstGeom prst="rect">
            <a:avLst/>
          </a:prstGeom>
        </p:spPr>
      </p:pic>
      <p:pic>
        <p:nvPicPr>
          <p:cNvPr id="3" name="图片 2"/>
          <p:cNvPicPr>
            <a:picLocks noChangeAspect="1"/>
          </p:cNvPicPr>
          <p:nvPr/>
        </p:nvPicPr>
        <p:blipFill>
          <a:blip r:embed="rId2"/>
          <a:stretch>
            <a:fillRect/>
          </a:stretch>
        </p:blipFill>
        <p:spPr>
          <a:xfrm>
            <a:off x="533400" y="2075815"/>
            <a:ext cx="3600450" cy="2298700"/>
          </a:xfrm>
          <a:prstGeom prst="rect">
            <a:avLst/>
          </a:prstGeom>
        </p:spPr>
      </p:pic>
      <p:pic>
        <p:nvPicPr>
          <p:cNvPr id="4" name="图片 3"/>
          <p:cNvPicPr>
            <a:picLocks noChangeAspect="1"/>
          </p:cNvPicPr>
          <p:nvPr/>
        </p:nvPicPr>
        <p:blipFill>
          <a:blip r:embed="rId3"/>
          <a:stretch>
            <a:fillRect/>
          </a:stretch>
        </p:blipFill>
        <p:spPr>
          <a:xfrm>
            <a:off x="4307840" y="2075815"/>
            <a:ext cx="3600450" cy="2286000"/>
          </a:xfrm>
          <a:prstGeom prst="rect">
            <a:avLst/>
          </a:prstGeom>
        </p:spPr>
      </p:pic>
      <p:pic>
        <p:nvPicPr>
          <p:cNvPr id="5" name="图片 4"/>
          <p:cNvPicPr>
            <a:picLocks noChangeAspect="1"/>
          </p:cNvPicPr>
          <p:nvPr/>
        </p:nvPicPr>
        <p:blipFill>
          <a:blip r:embed="rId4"/>
          <a:stretch>
            <a:fillRect/>
          </a:stretch>
        </p:blipFill>
        <p:spPr>
          <a:xfrm>
            <a:off x="8153400" y="2075815"/>
            <a:ext cx="3562350" cy="22606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3"/>
          <p:cNvSpPr txBox="1"/>
          <p:nvPr/>
        </p:nvSpPr>
        <p:spPr>
          <a:xfrm>
            <a:off x="660400" y="128587"/>
            <a:ext cx="10858500" cy="900112"/>
          </a:xfrm>
          <a:prstGeom prst="rect">
            <a:avLst/>
          </a:prstGeom>
          <a:ln>
            <a:headEnd type="none"/>
            <a:tailEnd type="none"/>
          </a:ln>
        </p:spPr>
        <p:txBody>
          <a:bodyPr vert="horz" wrap="square" lIns="91440" tIns="45720" rIns="91440" bIns="45720" rtlCol="0" anchor="b" anchorCtr="0"/>
          <a:lstStyle/>
          <a:p>
            <a:pPr algn="l">
              <a:lnSpc>
                <a:spcPct val="100000"/>
              </a:lnSpc>
              <a:spcBef>
                <a:spcPts val="0"/>
              </a:spcBef>
              <a:defRPr/>
            </a:pPr>
            <a:r>
              <a:rPr lang="en-US" sz="2800" b="1" i="0">
                <a:solidFill>
                  <a:srgbClr val="2F2F2F">
                    <a:alpha val="100000"/>
                  </a:srgbClr>
                </a:solidFill>
                <a:latin typeface="微软雅黑" panose="020B0503020204020204" charset="-122"/>
                <a:ea typeface="微软雅黑" panose="020B0503020204020204" charset="-122"/>
                <a:cs typeface="微软雅黑" panose="020B0503020204020204" charset="-122"/>
              </a:rPr>
              <a:t> </a:t>
            </a:r>
            <a:r>
              <a:rPr lang="zh-CN" altLang="en-US" sz="2000" b="1" i="0">
                <a:solidFill>
                  <a:srgbClr val="2F2F2F">
                    <a:alpha val="100000"/>
                  </a:srgbClr>
                </a:solidFill>
                <a:latin typeface="微软雅黑" panose="020B0503020204020204" charset="-122"/>
                <a:ea typeface="微软雅黑" panose="020B0503020204020204" charset="-122"/>
                <a:cs typeface="微软雅黑" panose="020B0503020204020204" charset="-122"/>
              </a:rPr>
              <a:t>安全员</a:t>
            </a:r>
            <a:endParaRPr lang="en-US" sz="2000"/>
          </a:p>
        </p:txBody>
      </p:sp>
      <p:sp>
        <p:nvSpPr>
          <p:cNvPr id="36" name="文本框 35"/>
          <p:cNvSpPr txBox="1"/>
          <p:nvPr/>
        </p:nvSpPr>
        <p:spPr>
          <a:xfrm>
            <a:off x="1066800" y="1295400"/>
            <a:ext cx="762635" cy="492760"/>
          </a:xfrm>
          <a:prstGeom prst="rect">
            <a:avLst/>
          </a:prstGeom>
          <a:noFill/>
        </p:spPr>
        <p:txBody>
          <a:bodyPr wrap="square" rtlCol="0" anchor="t">
            <a:noAutofit/>
          </a:bodyPr>
          <a:p>
            <a:r>
              <a:rPr lang="en-US" sz="3200" b="1">
                <a:solidFill>
                  <a:srgbClr val="2CB2C1">
                    <a:alpha val="100000"/>
                  </a:srgbClr>
                </a:solidFill>
                <a:latin typeface="Arial" panose="020B0604020202020204"/>
                <a:ea typeface="Arial" panose="020B0604020202020204"/>
                <a:cs typeface="Arial" panose="020B0604020202020204"/>
                <a:sym typeface="+mn-ea"/>
              </a:rPr>
              <a:t>4</a:t>
            </a:r>
            <a:endParaRPr lang="en-US" altLang="en-US" sz="3200" b="1">
              <a:solidFill>
                <a:srgbClr val="2CB2C1">
                  <a:alpha val="100000"/>
                </a:srgbClr>
              </a:solidFill>
              <a:latin typeface="Arial" panose="020B0604020202020204"/>
              <a:ea typeface="Arial" panose="020B0604020202020204"/>
              <a:cs typeface="Arial" panose="020B0604020202020204"/>
              <a:sym typeface="+mn-ea"/>
            </a:endParaRPr>
          </a:p>
        </p:txBody>
      </p:sp>
      <p:pic>
        <p:nvPicPr>
          <p:cNvPr id="11" name="图片 10"/>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10210800" y="4445"/>
            <a:ext cx="1633220" cy="1024255"/>
          </a:xfrm>
          <a:prstGeom prst="rect">
            <a:avLst/>
          </a:prstGeom>
        </p:spPr>
      </p:pic>
      <p:pic>
        <p:nvPicPr>
          <p:cNvPr id="2" name="图片 1"/>
          <p:cNvPicPr>
            <a:picLocks noChangeAspect="1"/>
          </p:cNvPicPr>
          <p:nvPr/>
        </p:nvPicPr>
        <p:blipFill>
          <a:blip r:embed="rId2"/>
          <a:stretch>
            <a:fillRect/>
          </a:stretch>
        </p:blipFill>
        <p:spPr>
          <a:xfrm>
            <a:off x="2362200" y="1066800"/>
            <a:ext cx="7543800" cy="5334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660400" y="1130300"/>
            <a:ext cx="10860088" cy="5003800"/>
            <a:chOff x="660400" y="1130300"/>
            <a:chExt cx="10860088" cy="5003800"/>
          </a:xfrm>
        </p:grpSpPr>
        <p:sp>
          <p:nvSpPr>
            <p:cNvPr id="3" name="AutoShape 3"/>
            <p:cNvSpPr/>
            <p:nvPr/>
          </p:nvSpPr>
          <p:spPr>
            <a:xfrm>
              <a:off x="4801181" y="2740762"/>
              <a:ext cx="2589100" cy="2588226"/>
            </a:xfrm>
            <a:custGeom>
              <a:avLst/>
              <a:gdLst/>
              <a:ahLst/>
              <a:cxnLst/>
              <a:rect l="l" t="t" r="r" b="b"/>
              <a:pathLst>
                <a:path w="6508" h="6508">
                  <a:moveTo>
                    <a:pt x="3254" y="137"/>
                  </a:moveTo>
                  <a:cubicBezTo>
                    <a:pt x="4086" y="137"/>
                    <a:pt x="4869" y="461"/>
                    <a:pt x="5458" y="1050"/>
                  </a:cubicBezTo>
                  <a:cubicBezTo>
                    <a:pt x="6047" y="1639"/>
                    <a:pt x="6371" y="2421"/>
                    <a:pt x="6371" y="3254"/>
                  </a:cubicBezTo>
                  <a:cubicBezTo>
                    <a:pt x="6371" y="4087"/>
                    <a:pt x="6047" y="4869"/>
                    <a:pt x="5458" y="5458"/>
                  </a:cubicBezTo>
                  <a:cubicBezTo>
                    <a:pt x="4869" y="6047"/>
                    <a:pt x="4086" y="6371"/>
                    <a:pt x="3254" y="6371"/>
                  </a:cubicBezTo>
                  <a:cubicBezTo>
                    <a:pt x="2421" y="6371"/>
                    <a:pt x="1638" y="6047"/>
                    <a:pt x="1050" y="5458"/>
                  </a:cubicBezTo>
                  <a:cubicBezTo>
                    <a:pt x="461" y="4869"/>
                    <a:pt x="137" y="4087"/>
                    <a:pt x="137" y="3254"/>
                  </a:cubicBezTo>
                  <a:cubicBezTo>
                    <a:pt x="137" y="2421"/>
                    <a:pt x="461" y="1639"/>
                    <a:pt x="1050" y="1050"/>
                  </a:cubicBezTo>
                  <a:cubicBezTo>
                    <a:pt x="1638" y="461"/>
                    <a:pt x="2421" y="137"/>
                    <a:pt x="3254" y="137"/>
                  </a:cubicBezTo>
                  <a:moveTo>
                    <a:pt x="3254" y="0"/>
                  </a:moveTo>
                  <a:cubicBezTo>
                    <a:pt x="1457" y="0"/>
                    <a:pt x="0" y="1457"/>
                    <a:pt x="0" y="3254"/>
                  </a:cubicBezTo>
                  <a:cubicBezTo>
                    <a:pt x="0" y="5051"/>
                    <a:pt x="1457" y="6508"/>
                    <a:pt x="3254" y="6508"/>
                  </a:cubicBezTo>
                  <a:cubicBezTo>
                    <a:pt x="5051" y="6508"/>
                    <a:pt x="6508" y="5051"/>
                    <a:pt x="6508" y="3254"/>
                  </a:cubicBezTo>
                  <a:cubicBezTo>
                    <a:pt x="6508" y="1457"/>
                    <a:pt x="5051" y="0"/>
                    <a:pt x="3254" y="0"/>
                  </a:cubicBezTo>
                  <a:close/>
                </a:path>
              </a:pathLst>
            </a:custGeom>
            <a:solidFill>
              <a:srgbClr val="189EDB">
                <a:alpha val="100000"/>
                <a:lumMod val="20000"/>
                <a:lumOff val="80000"/>
              </a:srgbClr>
            </a:solidFill>
            <a:ln>
              <a:headEnd type="none"/>
              <a:tailEnd type="none"/>
            </a:ln>
          </p:spPr>
        </p:sp>
        <p:sp>
          <p:nvSpPr>
            <p:cNvPr id="4" name="AutoShape 4"/>
            <p:cNvSpPr/>
            <p:nvPr/>
          </p:nvSpPr>
          <p:spPr>
            <a:xfrm>
              <a:off x="4955845" y="2898047"/>
              <a:ext cx="343408" cy="342533"/>
            </a:xfrm>
            <a:custGeom>
              <a:avLst/>
              <a:gdLst/>
              <a:ahLst/>
              <a:cxnLst/>
              <a:rect l="l" t="t" r="r" b="b"/>
              <a:pathLst>
                <a:path w="863" h="861">
                  <a:moveTo>
                    <a:pt x="777" y="460"/>
                  </a:moveTo>
                  <a:cubicBezTo>
                    <a:pt x="703" y="386"/>
                    <a:pt x="590" y="376"/>
                    <a:pt x="505" y="427"/>
                  </a:cubicBezTo>
                  <a:cubicBezTo>
                    <a:pt x="75" y="0"/>
                    <a:pt x="75" y="0"/>
                    <a:pt x="75" y="0"/>
                  </a:cubicBezTo>
                  <a:cubicBezTo>
                    <a:pt x="0" y="75"/>
                    <a:pt x="0" y="75"/>
                    <a:pt x="0" y="75"/>
                  </a:cubicBezTo>
                  <a:cubicBezTo>
                    <a:pt x="430" y="503"/>
                    <a:pt x="430" y="503"/>
                    <a:pt x="430" y="503"/>
                  </a:cubicBezTo>
                  <a:cubicBezTo>
                    <a:pt x="378" y="588"/>
                    <a:pt x="389" y="700"/>
                    <a:pt x="463" y="774"/>
                  </a:cubicBezTo>
                  <a:cubicBezTo>
                    <a:pt x="549" y="861"/>
                    <a:pt x="690" y="861"/>
                    <a:pt x="777" y="774"/>
                  </a:cubicBezTo>
                  <a:cubicBezTo>
                    <a:pt x="863" y="687"/>
                    <a:pt x="863" y="547"/>
                    <a:pt x="777" y="460"/>
                  </a:cubicBezTo>
                  <a:close/>
                </a:path>
              </a:pathLst>
            </a:custGeom>
            <a:solidFill>
              <a:srgbClr val="2CB2C1">
                <a:alpha val="100000"/>
              </a:srgbClr>
            </a:solidFill>
            <a:ln>
              <a:headEnd type="none"/>
              <a:tailEnd type="none"/>
            </a:ln>
          </p:spPr>
        </p:sp>
        <p:sp>
          <p:nvSpPr>
            <p:cNvPr id="5" name="AutoShape 5"/>
            <p:cNvSpPr/>
            <p:nvPr/>
          </p:nvSpPr>
          <p:spPr>
            <a:xfrm>
              <a:off x="4523309" y="3969338"/>
              <a:ext cx="394089" cy="176509"/>
            </a:xfrm>
            <a:custGeom>
              <a:avLst/>
              <a:gdLst/>
              <a:ahLst/>
              <a:cxnLst/>
              <a:rect l="l" t="t" r="r" b="b"/>
              <a:pathLst>
                <a:path w="992" h="444">
                  <a:moveTo>
                    <a:pt x="770" y="0"/>
                  </a:moveTo>
                  <a:cubicBezTo>
                    <a:pt x="666" y="0"/>
                    <a:pt x="578" y="72"/>
                    <a:pt x="555" y="169"/>
                  </a:cubicBezTo>
                  <a:cubicBezTo>
                    <a:pt x="0" y="169"/>
                    <a:pt x="0" y="169"/>
                    <a:pt x="0" y="169"/>
                  </a:cubicBezTo>
                  <a:cubicBezTo>
                    <a:pt x="0" y="275"/>
                    <a:pt x="0" y="275"/>
                    <a:pt x="0" y="275"/>
                  </a:cubicBezTo>
                  <a:cubicBezTo>
                    <a:pt x="555" y="275"/>
                    <a:pt x="555" y="275"/>
                    <a:pt x="555" y="275"/>
                  </a:cubicBezTo>
                  <a:cubicBezTo>
                    <a:pt x="578" y="372"/>
                    <a:pt x="666" y="444"/>
                    <a:pt x="770" y="444"/>
                  </a:cubicBezTo>
                  <a:cubicBezTo>
                    <a:pt x="892" y="444"/>
                    <a:pt x="992" y="344"/>
                    <a:pt x="992" y="222"/>
                  </a:cubicBezTo>
                  <a:cubicBezTo>
                    <a:pt x="992" y="99"/>
                    <a:pt x="892" y="0"/>
                    <a:pt x="770" y="0"/>
                  </a:cubicBezTo>
                  <a:close/>
                </a:path>
              </a:pathLst>
            </a:custGeom>
            <a:solidFill>
              <a:srgbClr val="A6A6A6">
                <a:alpha val="100000"/>
              </a:srgbClr>
            </a:solidFill>
            <a:ln>
              <a:headEnd type="none"/>
              <a:tailEnd type="none"/>
            </a:ln>
          </p:spPr>
          <p:txBody>
            <a:bodyPr/>
            <a:p>
              <a:endParaRPr lang="zh-CN" altLang="en-US"/>
            </a:p>
          </p:txBody>
        </p:sp>
        <p:sp>
          <p:nvSpPr>
            <p:cNvPr id="8" name="AutoShape 8"/>
            <p:cNvSpPr/>
            <p:nvPr/>
          </p:nvSpPr>
          <p:spPr>
            <a:xfrm flipH="1">
              <a:off x="7274604" y="3969338"/>
              <a:ext cx="394089" cy="176509"/>
            </a:xfrm>
            <a:custGeom>
              <a:avLst/>
              <a:gdLst/>
              <a:ahLst/>
              <a:cxnLst/>
              <a:rect l="l" t="t" r="r" b="b"/>
              <a:pathLst>
                <a:path w="992" h="444">
                  <a:moveTo>
                    <a:pt x="770" y="0"/>
                  </a:moveTo>
                  <a:cubicBezTo>
                    <a:pt x="666" y="0"/>
                    <a:pt x="578" y="72"/>
                    <a:pt x="555" y="169"/>
                  </a:cubicBezTo>
                  <a:cubicBezTo>
                    <a:pt x="0" y="169"/>
                    <a:pt x="0" y="169"/>
                    <a:pt x="0" y="169"/>
                  </a:cubicBezTo>
                  <a:cubicBezTo>
                    <a:pt x="0" y="275"/>
                    <a:pt x="0" y="275"/>
                    <a:pt x="0" y="275"/>
                  </a:cubicBezTo>
                  <a:cubicBezTo>
                    <a:pt x="555" y="275"/>
                    <a:pt x="555" y="275"/>
                    <a:pt x="555" y="275"/>
                  </a:cubicBezTo>
                  <a:cubicBezTo>
                    <a:pt x="578" y="372"/>
                    <a:pt x="666" y="444"/>
                    <a:pt x="770" y="444"/>
                  </a:cubicBezTo>
                  <a:cubicBezTo>
                    <a:pt x="892" y="444"/>
                    <a:pt x="992" y="344"/>
                    <a:pt x="992" y="222"/>
                  </a:cubicBezTo>
                  <a:cubicBezTo>
                    <a:pt x="992" y="99"/>
                    <a:pt x="892" y="0"/>
                    <a:pt x="770" y="0"/>
                  </a:cubicBezTo>
                  <a:close/>
                </a:path>
              </a:pathLst>
            </a:custGeom>
            <a:solidFill>
              <a:srgbClr val="707070">
                <a:alpha val="100000"/>
              </a:srgbClr>
            </a:solidFill>
            <a:ln>
              <a:headEnd type="none"/>
              <a:tailEnd type="none"/>
            </a:ln>
          </p:spPr>
        </p:sp>
        <p:sp>
          <p:nvSpPr>
            <p:cNvPr id="9" name="AutoShape 9"/>
            <p:cNvSpPr/>
            <p:nvPr/>
          </p:nvSpPr>
          <p:spPr>
            <a:xfrm flipH="1">
              <a:off x="6894497" y="4835285"/>
              <a:ext cx="352146" cy="352146"/>
            </a:xfrm>
            <a:custGeom>
              <a:avLst/>
              <a:gdLst/>
              <a:ahLst/>
              <a:cxnLst/>
              <a:rect l="l" t="t" r="r" b="b"/>
              <a:pathLst>
                <a:path w="884" h="886">
                  <a:moveTo>
                    <a:pt x="797" y="87"/>
                  </a:moveTo>
                  <a:cubicBezTo>
                    <a:pt x="710" y="0"/>
                    <a:pt x="570" y="0"/>
                    <a:pt x="483" y="87"/>
                  </a:cubicBezTo>
                  <a:cubicBezTo>
                    <a:pt x="409" y="161"/>
                    <a:pt x="399" y="273"/>
                    <a:pt x="450" y="358"/>
                  </a:cubicBezTo>
                  <a:cubicBezTo>
                    <a:pt x="0" y="811"/>
                    <a:pt x="0" y="811"/>
                    <a:pt x="0" y="811"/>
                  </a:cubicBezTo>
                  <a:cubicBezTo>
                    <a:pt x="75" y="886"/>
                    <a:pt x="75" y="886"/>
                    <a:pt x="75" y="886"/>
                  </a:cubicBezTo>
                  <a:cubicBezTo>
                    <a:pt x="525" y="434"/>
                    <a:pt x="525" y="434"/>
                    <a:pt x="525" y="434"/>
                  </a:cubicBezTo>
                  <a:cubicBezTo>
                    <a:pt x="611" y="485"/>
                    <a:pt x="723" y="475"/>
                    <a:pt x="797" y="401"/>
                  </a:cubicBezTo>
                  <a:cubicBezTo>
                    <a:pt x="884" y="314"/>
                    <a:pt x="884" y="174"/>
                    <a:pt x="797" y="87"/>
                  </a:cubicBezTo>
                  <a:close/>
                </a:path>
              </a:pathLst>
            </a:custGeom>
            <a:solidFill>
              <a:srgbClr val="6C6C6C">
                <a:alpha val="100000"/>
              </a:srgbClr>
            </a:solidFill>
            <a:ln>
              <a:headEnd type="none"/>
              <a:tailEnd type="none"/>
            </a:ln>
          </p:spPr>
        </p:sp>
        <p:sp>
          <p:nvSpPr>
            <p:cNvPr id="10" name="AutoShape 10"/>
            <p:cNvSpPr/>
            <p:nvPr/>
          </p:nvSpPr>
          <p:spPr>
            <a:xfrm>
              <a:off x="660400" y="1130300"/>
              <a:ext cx="10848975" cy="461665"/>
            </a:xfrm>
            <a:prstGeom prst="rect">
              <a:avLst/>
            </a:prstGeom>
            <a:ln>
              <a:headEnd type="none"/>
              <a:tailEnd type="none"/>
            </a:ln>
          </p:spPr>
        </p:sp>
        <p:grpSp>
          <p:nvGrpSpPr>
            <p:cNvPr id="11" name="Group 11"/>
            <p:cNvGrpSpPr/>
            <p:nvPr/>
          </p:nvGrpSpPr>
          <p:grpSpPr>
            <a:xfrm rot="0">
              <a:off x="671513" y="2001505"/>
              <a:ext cx="4399965" cy="1091806"/>
              <a:chOff x="671513" y="2001505"/>
              <a:chExt cx="4399965" cy="1091806"/>
            </a:xfrm>
          </p:grpSpPr>
          <p:sp>
            <p:nvSpPr>
              <p:cNvPr id="12" name="AutoShape 12"/>
              <p:cNvSpPr/>
              <p:nvPr/>
            </p:nvSpPr>
            <p:spPr>
              <a:xfrm>
                <a:off x="4225048" y="2164630"/>
                <a:ext cx="846430" cy="846430"/>
              </a:xfrm>
              <a:prstGeom prst="ellipse">
                <a:avLst/>
              </a:prstGeom>
              <a:solidFill>
                <a:srgbClr val="2CB2C1">
                  <a:alpha val="100000"/>
                </a:srgbClr>
              </a:solidFill>
              <a:ln>
                <a:headEnd type="none"/>
                <a:tailEnd type="none"/>
              </a:ln>
            </p:spPr>
          </p:sp>
          <p:sp>
            <p:nvSpPr>
              <p:cNvPr id="14" name="TextBox 14"/>
              <p:cNvSpPr txBox="1"/>
              <p:nvPr/>
            </p:nvSpPr>
            <p:spPr>
              <a:xfrm>
                <a:off x="671513" y="2469062"/>
                <a:ext cx="3486183" cy="624249"/>
              </a:xfrm>
              <a:prstGeom prst="rect">
                <a:avLst/>
              </a:prstGeom>
              <a:ln>
                <a:headEnd type="none"/>
                <a:tailEnd type="none"/>
              </a:ln>
            </p:spPr>
            <p:txBody>
              <a:bodyPr vert="horz" wrap="square" lIns="91440" tIns="45720" rIns="91440" bIns="45720" rtlCol="0" anchor="t" anchorCtr="0"/>
              <a:lstStyle/>
              <a:p>
                <a:pPr algn="r">
                  <a:lnSpc>
                    <a:spcPct val="120000"/>
                  </a:lnSpc>
                  <a:defRPr/>
                </a:pPr>
                <a:r>
                  <a:rPr lang="en-US" sz="1200" b="0" i="0">
                    <a:solidFill>
                      <a:srgbClr val="2F2F2F">
                        <a:alpha val="100000"/>
                      </a:srgbClr>
                    </a:solidFill>
                    <a:latin typeface="Arial" panose="020B0604020202020204"/>
                    <a:ea typeface="Arial" panose="020B0604020202020204"/>
                    <a:cs typeface="Arial" panose="020B0604020202020204"/>
                  </a:rPr>
                  <a:t>Sea accusam in tation doming dolores sed rebum et eos.</a:t>
                </a:r>
                <a:endParaRPr lang="en-US" sz="1100"/>
              </a:p>
            </p:txBody>
          </p:sp>
          <p:sp>
            <p:nvSpPr>
              <p:cNvPr id="15" name="TextBox 15"/>
              <p:cNvSpPr txBox="1"/>
              <p:nvPr/>
            </p:nvSpPr>
            <p:spPr>
              <a:xfrm>
                <a:off x="671513" y="2001505"/>
                <a:ext cx="3486183" cy="467559"/>
              </a:xfrm>
              <a:prstGeom prst="rect">
                <a:avLst/>
              </a:prstGeom>
              <a:ln>
                <a:headEnd type="none"/>
                <a:tailEnd type="none"/>
              </a:ln>
            </p:spPr>
            <p:txBody>
              <a:bodyPr vert="horz" wrap="square" lIns="91440" tIns="45720" rIns="91440" bIns="45720" rtlCol="0" anchor="ctr" anchorCtr="0"/>
              <a:lstStyle/>
              <a:p>
                <a:pPr algn="r">
                  <a:defRPr/>
                </a:pPr>
                <a:r>
                  <a:rPr lang="en-US" sz="1800" b="1" i="0">
                    <a:solidFill>
                      <a:srgbClr val="2F2F2F">
                        <a:alpha val="100000"/>
                      </a:srgbClr>
                    </a:solidFill>
                    <a:latin typeface="微软雅黑" panose="020B0503020204020204" charset="-122"/>
                    <a:ea typeface="微软雅黑" panose="020B0503020204020204" charset="-122"/>
                    <a:cs typeface="微软雅黑" panose="020B0503020204020204" charset="-122"/>
                  </a:rPr>
                  <a:t>一级、二级清洗搅拌罐</a:t>
                </a:r>
                <a:endParaRPr lang="en-US" sz="1100"/>
              </a:p>
            </p:txBody>
          </p:sp>
        </p:grpSp>
        <p:grpSp>
          <p:nvGrpSpPr>
            <p:cNvPr id="16" name="Group 16"/>
            <p:cNvGrpSpPr/>
            <p:nvPr/>
          </p:nvGrpSpPr>
          <p:grpSpPr>
            <a:xfrm rot="0">
              <a:off x="671514" y="3495382"/>
              <a:ext cx="3797956" cy="1091806"/>
              <a:chOff x="671514" y="3495382"/>
              <a:chExt cx="3797956" cy="1091806"/>
            </a:xfrm>
          </p:grpSpPr>
          <p:sp>
            <p:nvSpPr>
              <p:cNvPr id="17" name="AutoShape 17"/>
              <p:cNvSpPr/>
              <p:nvPr/>
            </p:nvSpPr>
            <p:spPr>
              <a:xfrm>
                <a:off x="3622073" y="3606417"/>
                <a:ext cx="847397" cy="846430"/>
              </a:xfrm>
              <a:prstGeom prst="ellipse">
                <a:avLst/>
              </a:prstGeom>
              <a:solidFill>
                <a:srgbClr val="A6A6A6">
                  <a:alpha val="100000"/>
                </a:srgbClr>
              </a:solidFill>
              <a:ln>
                <a:headEnd type="none"/>
                <a:tailEnd type="none"/>
              </a:ln>
            </p:spPr>
            <p:txBody>
              <a:bodyPr/>
              <a:p>
                <a:endParaRPr lang="zh-CN" altLang="en-US"/>
              </a:p>
            </p:txBody>
          </p:sp>
          <p:sp>
            <p:nvSpPr>
              <p:cNvPr id="18" name="AutoShape 18"/>
              <p:cNvSpPr/>
              <p:nvPr/>
            </p:nvSpPr>
            <p:spPr>
              <a:xfrm>
                <a:off x="3875298" y="3859416"/>
                <a:ext cx="340948" cy="340433"/>
              </a:xfrm>
              <a:custGeom>
                <a:avLst/>
                <a:gdLst/>
                <a:ahLst/>
                <a:cxnLst/>
                <a:rect l="l" t="t" r="r" b="b"/>
                <a:pathLst>
                  <a:path w="6827" h="6827">
                    <a:moveTo>
                      <a:pt x="3413" y="0"/>
                    </a:moveTo>
                    <a:cubicBezTo>
                      <a:pt x="1531" y="0"/>
                      <a:pt x="0" y="1531"/>
                      <a:pt x="0" y="3413"/>
                    </a:cubicBezTo>
                    <a:cubicBezTo>
                      <a:pt x="0" y="5295"/>
                      <a:pt x="1531" y="6827"/>
                      <a:pt x="3413" y="6827"/>
                    </a:cubicBezTo>
                    <a:cubicBezTo>
                      <a:pt x="5296" y="6827"/>
                      <a:pt x="6827" y="5295"/>
                      <a:pt x="6827" y="3413"/>
                    </a:cubicBezTo>
                    <a:cubicBezTo>
                      <a:pt x="6827" y="1531"/>
                      <a:pt x="5296" y="0"/>
                      <a:pt x="3413" y="0"/>
                    </a:cubicBezTo>
                    <a:close/>
                    <a:moveTo>
                      <a:pt x="5017" y="3033"/>
                    </a:moveTo>
                    <a:lnTo>
                      <a:pt x="3431" y="4619"/>
                    </a:lnTo>
                    <a:cubicBezTo>
                      <a:pt x="3257" y="4792"/>
                      <a:pt x="2976" y="4792"/>
                      <a:pt x="2802" y="4619"/>
                    </a:cubicBezTo>
                    <a:lnTo>
                      <a:pt x="1884" y="3701"/>
                    </a:lnTo>
                    <a:cubicBezTo>
                      <a:pt x="1710" y="3527"/>
                      <a:pt x="1710" y="3245"/>
                      <a:pt x="1884" y="3072"/>
                    </a:cubicBezTo>
                    <a:cubicBezTo>
                      <a:pt x="2058" y="2898"/>
                      <a:pt x="2340" y="2898"/>
                      <a:pt x="2514" y="3072"/>
                    </a:cubicBezTo>
                    <a:lnTo>
                      <a:pt x="3117" y="3674"/>
                    </a:lnTo>
                    <a:lnTo>
                      <a:pt x="4387" y="2404"/>
                    </a:lnTo>
                    <a:cubicBezTo>
                      <a:pt x="4561" y="2230"/>
                      <a:pt x="4843" y="2230"/>
                      <a:pt x="5017" y="2404"/>
                    </a:cubicBezTo>
                    <a:cubicBezTo>
                      <a:pt x="5190" y="2578"/>
                      <a:pt x="5190" y="2859"/>
                      <a:pt x="5017" y="3033"/>
                    </a:cubicBezTo>
                    <a:close/>
                  </a:path>
                </a:pathLst>
              </a:custGeom>
              <a:solidFill>
                <a:srgbClr val="FFFFFF">
                  <a:alpha val="100000"/>
                </a:srgbClr>
              </a:solidFill>
              <a:ln>
                <a:headEnd type="none"/>
                <a:tailEnd type="none"/>
              </a:ln>
            </p:spPr>
          </p:sp>
          <p:sp>
            <p:nvSpPr>
              <p:cNvPr id="19" name="TextBox 19"/>
              <p:cNvSpPr txBox="1"/>
              <p:nvPr/>
            </p:nvSpPr>
            <p:spPr>
              <a:xfrm>
                <a:off x="671514" y="3962939"/>
                <a:ext cx="2882020" cy="624249"/>
              </a:xfrm>
              <a:prstGeom prst="rect">
                <a:avLst/>
              </a:prstGeom>
              <a:ln>
                <a:headEnd type="none"/>
                <a:tailEnd type="none"/>
              </a:ln>
            </p:spPr>
            <p:txBody>
              <a:bodyPr vert="horz" wrap="square" lIns="91440" tIns="45720" rIns="91440" bIns="45720" rtlCol="0" anchor="t" anchorCtr="0"/>
              <a:lstStyle/>
              <a:p>
                <a:pPr algn="r">
                  <a:lnSpc>
                    <a:spcPct val="120000"/>
                  </a:lnSpc>
                  <a:defRPr/>
                </a:pPr>
                <a:r>
                  <a:rPr lang="en-US" sz="1200" b="0" i="0">
                    <a:solidFill>
                      <a:srgbClr val="2F2F2F">
                        <a:alpha val="100000"/>
                      </a:srgbClr>
                    </a:solidFill>
                    <a:latin typeface="Arial" panose="020B0604020202020204"/>
                    <a:ea typeface="Arial" panose="020B0604020202020204"/>
                    <a:cs typeface="Arial" panose="020B0604020202020204"/>
                  </a:rPr>
                  <a:t>Accusam dolore nonumy ut rebum no vero feugiat eos.</a:t>
                </a:r>
                <a:endParaRPr lang="en-US" sz="1100"/>
              </a:p>
            </p:txBody>
          </p:sp>
          <p:sp>
            <p:nvSpPr>
              <p:cNvPr id="20" name="TextBox 20"/>
              <p:cNvSpPr txBox="1"/>
              <p:nvPr/>
            </p:nvSpPr>
            <p:spPr>
              <a:xfrm>
                <a:off x="671514" y="3495382"/>
                <a:ext cx="2882020" cy="467559"/>
              </a:xfrm>
              <a:prstGeom prst="rect">
                <a:avLst/>
              </a:prstGeom>
              <a:ln>
                <a:headEnd type="none"/>
                <a:tailEnd type="none"/>
              </a:ln>
            </p:spPr>
            <p:txBody>
              <a:bodyPr vert="horz" wrap="square" lIns="91440" tIns="45720" rIns="91440" bIns="45720" rtlCol="0" anchor="ctr" anchorCtr="0"/>
              <a:lstStyle/>
              <a:p>
                <a:pPr algn="r">
                  <a:defRPr/>
                </a:pPr>
                <a:r>
                  <a:rPr lang="en-US" sz="1800" b="1" i="0">
                    <a:solidFill>
                      <a:srgbClr val="2F2F2F">
                        <a:alpha val="100000"/>
                      </a:srgbClr>
                    </a:solidFill>
                    <a:latin typeface="微软雅黑" panose="020B0503020204020204" charset="-122"/>
                    <a:ea typeface="微软雅黑" panose="020B0503020204020204" charset="-122"/>
                    <a:cs typeface="微软雅黑" panose="020B0503020204020204" charset="-122"/>
                  </a:rPr>
                  <a:t>三级清洗卧式离心沉降机</a:t>
                </a:r>
                <a:endParaRPr lang="en-US" sz="1100"/>
              </a:p>
            </p:txBody>
          </p:sp>
        </p:grpSp>
        <p:grpSp>
          <p:nvGrpSpPr>
            <p:cNvPr id="26" name="Group 26"/>
            <p:cNvGrpSpPr/>
            <p:nvPr/>
          </p:nvGrpSpPr>
          <p:grpSpPr>
            <a:xfrm rot="0">
              <a:off x="7115280" y="5042294"/>
              <a:ext cx="4405207" cy="1091806"/>
              <a:chOff x="7115280" y="5042294"/>
              <a:chExt cx="4405207" cy="1091806"/>
            </a:xfrm>
          </p:grpSpPr>
          <p:sp>
            <p:nvSpPr>
              <p:cNvPr id="27" name="AutoShape 27"/>
              <p:cNvSpPr/>
              <p:nvPr/>
            </p:nvSpPr>
            <p:spPr>
              <a:xfrm>
                <a:off x="7115280" y="5050778"/>
                <a:ext cx="846430" cy="847396"/>
              </a:xfrm>
              <a:prstGeom prst="ellipse">
                <a:avLst/>
              </a:prstGeom>
              <a:solidFill>
                <a:srgbClr val="6C6C6C">
                  <a:alpha val="100000"/>
                </a:srgbClr>
              </a:solidFill>
              <a:ln>
                <a:headEnd type="none"/>
                <a:tailEnd type="none"/>
              </a:ln>
            </p:spPr>
            <p:txBody>
              <a:bodyPr/>
              <a:p>
                <a:endParaRPr lang="zh-CN" altLang="en-US"/>
              </a:p>
            </p:txBody>
          </p:sp>
          <p:sp>
            <p:nvSpPr>
              <p:cNvPr id="28" name="AutoShape 28"/>
              <p:cNvSpPr/>
              <p:nvPr/>
            </p:nvSpPr>
            <p:spPr>
              <a:xfrm>
                <a:off x="7366140" y="5302382"/>
                <a:ext cx="344710" cy="344189"/>
              </a:xfrm>
              <a:custGeom>
                <a:avLst/>
                <a:gdLst/>
                <a:ahLst/>
                <a:cxnLst/>
                <a:rect l="l" t="t" r="r" b="b"/>
                <a:pathLst>
                  <a:path w="607639" h="606722">
                    <a:moveTo>
                      <a:pt x="257564" y="92370"/>
                    </a:moveTo>
                    <a:cubicBezTo>
                      <a:pt x="268511" y="92370"/>
                      <a:pt x="277411" y="101168"/>
                      <a:pt x="277411" y="112098"/>
                    </a:cubicBezTo>
                    <a:lnTo>
                      <a:pt x="277411" y="329729"/>
                    </a:lnTo>
                    <a:lnTo>
                      <a:pt x="495281" y="329729"/>
                    </a:lnTo>
                    <a:cubicBezTo>
                      <a:pt x="506228" y="329729"/>
                      <a:pt x="515128" y="338616"/>
                      <a:pt x="515128" y="349546"/>
                    </a:cubicBezTo>
                    <a:cubicBezTo>
                      <a:pt x="515128" y="491286"/>
                      <a:pt x="399607" y="606722"/>
                      <a:pt x="257564" y="606722"/>
                    </a:cubicBezTo>
                    <a:cubicBezTo>
                      <a:pt x="115521" y="606722"/>
                      <a:pt x="0" y="491286"/>
                      <a:pt x="0" y="349546"/>
                    </a:cubicBezTo>
                    <a:cubicBezTo>
                      <a:pt x="0" y="207717"/>
                      <a:pt x="115521" y="92370"/>
                      <a:pt x="257564" y="92370"/>
                    </a:cubicBezTo>
                    <a:close/>
                    <a:moveTo>
                      <a:pt x="350027" y="0"/>
                    </a:moveTo>
                    <a:cubicBezTo>
                      <a:pt x="492007" y="0"/>
                      <a:pt x="607639" y="115367"/>
                      <a:pt x="607639" y="257220"/>
                    </a:cubicBezTo>
                    <a:cubicBezTo>
                      <a:pt x="607639" y="268152"/>
                      <a:pt x="598737" y="277040"/>
                      <a:pt x="587788" y="277040"/>
                    </a:cubicBezTo>
                    <a:lnTo>
                      <a:pt x="350027" y="277040"/>
                    </a:lnTo>
                    <a:cubicBezTo>
                      <a:pt x="339078" y="277040"/>
                      <a:pt x="330176" y="268152"/>
                      <a:pt x="330176" y="257220"/>
                    </a:cubicBezTo>
                    <a:lnTo>
                      <a:pt x="330176" y="19820"/>
                    </a:lnTo>
                    <a:cubicBezTo>
                      <a:pt x="330176" y="8888"/>
                      <a:pt x="339078" y="0"/>
                      <a:pt x="350027" y="0"/>
                    </a:cubicBezTo>
                    <a:close/>
                  </a:path>
                </a:pathLst>
              </a:custGeom>
              <a:solidFill>
                <a:srgbClr val="FFFFFF">
                  <a:alpha val="100000"/>
                </a:srgbClr>
              </a:solidFill>
              <a:ln>
                <a:headEnd type="none"/>
                <a:tailEnd type="none"/>
              </a:ln>
            </p:spPr>
            <p:txBody>
              <a:bodyPr/>
              <a:p>
                <a:endParaRPr lang="zh-CN" altLang="en-US"/>
              </a:p>
            </p:txBody>
          </p:sp>
          <p:sp>
            <p:nvSpPr>
              <p:cNvPr id="29" name="TextBox 29"/>
              <p:cNvSpPr txBox="1"/>
              <p:nvPr/>
            </p:nvSpPr>
            <p:spPr>
              <a:xfrm>
                <a:off x="8035352" y="5509851"/>
                <a:ext cx="3485135" cy="624249"/>
              </a:xfrm>
              <a:prstGeom prst="rect">
                <a:avLst/>
              </a:prstGeom>
              <a:ln>
                <a:headEnd type="none"/>
                <a:tailEnd type="none"/>
              </a:ln>
            </p:spPr>
            <p:txBody>
              <a:bodyPr vert="horz" wrap="square" lIns="91440" tIns="45720" rIns="91440" bIns="45720" rtlCol="0" anchor="t" anchorCtr="0"/>
              <a:lstStyle/>
              <a:p>
                <a:pPr algn="l">
                  <a:lnSpc>
                    <a:spcPct val="120000"/>
                  </a:lnSpc>
                  <a:defRPr/>
                </a:pPr>
                <a:r>
                  <a:rPr lang="en-US" sz="1200" b="0" i="0">
                    <a:solidFill>
                      <a:srgbClr val="2F2F2F">
                        <a:alpha val="100000"/>
                      </a:srgbClr>
                    </a:solidFill>
                    <a:latin typeface="Arial" panose="020B0604020202020204"/>
                    <a:ea typeface="Arial" panose="020B0604020202020204"/>
                    <a:cs typeface="Arial" panose="020B0604020202020204"/>
                  </a:rPr>
                  <a:t>Duis invidunt ipsum te sadipscing diam eirmod dolore te.</a:t>
                </a:r>
                <a:endParaRPr lang="en-US" sz="1100"/>
              </a:p>
            </p:txBody>
          </p:sp>
          <p:sp>
            <p:nvSpPr>
              <p:cNvPr id="30" name="TextBox 30"/>
              <p:cNvSpPr txBox="1"/>
              <p:nvPr/>
            </p:nvSpPr>
            <p:spPr>
              <a:xfrm>
                <a:off x="8035352" y="5042294"/>
                <a:ext cx="3485135" cy="467559"/>
              </a:xfrm>
              <a:prstGeom prst="rect">
                <a:avLst/>
              </a:prstGeom>
              <a:ln>
                <a:headEnd type="none"/>
                <a:tailEnd type="none"/>
              </a:ln>
            </p:spPr>
            <p:txBody>
              <a:bodyPr vert="horz" wrap="square" lIns="91440" tIns="45720" rIns="91440" bIns="45720" rtlCol="0" anchor="ctr" anchorCtr="0"/>
              <a:lstStyle/>
              <a:p>
                <a:pPr algn="l">
                  <a:defRPr/>
                </a:pPr>
                <a:r>
                  <a:rPr lang="en-US" sz="1800" b="1" i="0">
                    <a:solidFill>
                      <a:srgbClr val="2F2F2F">
                        <a:alpha val="100000"/>
                      </a:srgbClr>
                    </a:solidFill>
                    <a:latin typeface="微软雅黑" panose="020B0503020204020204" charset="-122"/>
                    <a:ea typeface="微软雅黑" panose="020B0503020204020204" charset="-122"/>
                    <a:cs typeface="微软雅黑" panose="020B0503020204020204" charset="-122"/>
                  </a:rPr>
                  <a:t>原料贮存棚</a:t>
                </a:r>
                <a:endParaRPr lang="en-US" sz="1100"/>
              </a:p>
            </p:txBody>
          </p:sp>
        </p:grpSp>
        <p:grpSp>
          <p:nvGrpSpPr>
            <p:cNvPr id="31" name="Group 31"/>
            <p:cNvGrpSpPr/>
            <p:nvPr/>
          </p:nvGrpSpPr>
          <p:grpSpPr>
            <a:xfrm rot="0">
              <a:off x="7712046" y="3495382"/>
              <a:ext cx="3808442" cy="1091806"/>
              <a:chOff x="7712046" y="3495382"/>
              <a:chExt cx="3808442" cy="1091806"/>
            </a:xfrm>
          </p:grpSpPr>
          <p:sp>
            <p:nvSpPr>
              <p:cNvPr id="32" name="AutoShape 32"/>
              <p:cNvSpPr/>
              <p:nvPr/>
            </p:nvSpPr>
            <p:spPr>
              <a:xfrm>
                <a:off x="7712046" y="3606417"/>
                <a:ext cx="847397" cy="846430"/>
              </a:xfrm>
              <a:prstGeom prst="ellipse">
                <a:avLst/>
              </a:prstGeom>
              <a:solidFill>
                <a:srgbClr val="707070">
                  <a:alpha val="100000"/>
                </a:srgbClr>
              </a:solidFill>
              <a:ln>
                <a:headEnd type="none"/>
                <a:tailEnd type="none"/>
              </a:ln>
            </p:spPr>
          </p:sp>
          <p:sp>
            <p:nvSpPr>
              <p:cNvPr id="33" name="AutoShape 33"/>
              <p:cNvSpPr/>
              <p:nvPr/>
            </p:nvSpPr>
            <p:spPr>
              <a:xfrm>
                <a:off x="7963389" y="3857537"/>
                <a:ext cx="344710" cy="344189"/>
              </a:xfrm>
              <a:custGeom>
                <a:avLst/>
                <a:gdLst/>
                <a:ahLst/>
                <a:cxnLst/>
                <a:rect l="l" t="t" r="r" b="b"/>
                <a:pathLst>
                  <a:path w="607639" h="606722">
                    <a:moveTo>
                      <a:pt x="106370" y="436610"/>
                    </a:moveTo>
                    <a:lnTo>
                      <a:pt x="61329" y="480515"/>
                    </a:lnTo>
                    <a:lnTo>
                      <a:pt x="126397" y="545485"/>
                    </a:lnTo>
                    <a:lnTo>
                      <a:pt x="170369" y="500513"/>
                    </a:lnTo>
                    <a:close/>
                    <a:moveTo>
                      <a:pt x="455714" y="404481"/>
                    </a:moveTo>
                    <a:lnTo>
                      <a:pt x="531614" y="404481"/>
                    </a:lnTo>
                    <a:lnTo>
                      <a:pt x="531703" y="404481"/>
                    </a:lnTo>
                    <a:lnTo>
                      <a:pt x="531792" y="404481"/>
                    </a:lnTo>
                    <a:cubicBezTo>
                      <a:pt x="538020" y="404481"/>
                      <a:pt x="543715" y="406792"/>
                      <a:pt x="548075" y="410525"/>
                    </a:cubicBezTo>
                    <a:cubicBezTo>
                      <a:pt x="549321" y="411591"/>
                      <a:pt x="550388" y="412747"/>
                      <a:pt x="551456" y="413991"/>
                    </a:cubicBezTo>
                    <a:cubicBezTo>
                      <a:pt x="554748" y="418079"/>
                      <a:pt x="556795" y="423323"/>
                      <a:pt x="556973" y="429012"/>
                    </a:cubicBezTo>
                    <a:cubicBezTo>
                      <a:pt x="556973" y="429278"/>
                      <a:pt x="556973" y="429545"/>
                      <a:pt x="556973" y="429811"/>
                    </a:cubicBezTo>
                    <a:lnTo>
                      <a:pt x="556973" y="505625"/>
                    </a:lnTo>
                    <a:cubicBezTo>
                      <a:pt x="556973" y="519579"/>
                      <a:pt x="545673" y="530867"/>
                      <a:pt x="531614" y="530867"/>
                    </a:cubicBezTo>
                    <a:cubicBezTo>
                      <a:pt x="517644" y="530867"/>
                      <a:pt x="506343" y="519579"/>
                      <a:pt x="506343" y="505625"/>
                    </a:cubicBezTo>
                    <a:lnTo>
                      <a:pt x="476001" y="546065"/>
                    </a:lnTo>
                    <a:cubicBezTo>
                      <a:pt x="471018" y="552731"/>
                      <a:pt x="463366" y="556197"/>
                      <a:pt x="455714" y="556197"/>
                    </a:cubicBezTo>
                    <a:cubicBezTo>
                      <a:pt x="450375" y="556197"/>
                      <a:pt x="445125" y="554508"/>
                      <a:pt x="440498" y="551131"/>
                    </a:cubicBezTo>
                    <a:cubicBezTo>
                      <a:pt x="429375" y="542776"/>
                      <a:pt x="427062" y="526867"/>
                      <a:pt x="435515" y="515757"/>
                    </a:cubicBezTo>
                    <a:lnTo>
                      <a:pt x="481073" y="455053"/>
                    </a:lnTo>
                    <a:lnTo>
                      <a:pt x="455714" y="455053"/>
                    </a:lnTo>
                    <a:cubicBezTo>
                      <a:pt x="441744" y="455053"/>
                      <a:pt x="430443" y="443765"/>
                      <a:pt x="430443" y="429811"/>
                    </a:cubicBezTo>
                    <a:cubicBezTo>
                      <a:pt x="430443" y="415857"/>
                      <a:pt x="441744" y="404481"/>
                      <a:pt x="455714" y="404481"/>
                    </a:cubicBezTo>
                    <a:close/>
                    <a:moveTo>
                      <a:pt x="157786" y="282117"/>
                    </a:moveTo>
                    <a:cubicBezTo>
                      <a:pt x="164272" y="282117"/>
                      <a:pt x="170770" y="284584"/>
                      <a:pt x="175710" y="289516"/>
                    </a:cubicBezTo>
                    <a:lnTo>
                      <a:pt x="317685" y="431277"/>
                    </a:lnTo>
                    <a:cubicBezTo>
                      <a:pt x="327565" y="441142"/>
                      <a:pt x="327565" y="457140"/>
                      <a:pt x="317685" y="467006"/>
                    </a:cubicBezTo>
                    <a:lnTo>
                      <a:pt x="245229" y="539441"/>
                    </a:lnTo>
                    <a:cubicBezTo>
                      <a:pt x="240422" y="544152"/>
                      <a:pt x="234013" y="546818"/>
                      <a:pt x="227248" y="546818"/>
                    </a:cubicBezTo>
                    <a:cubicBezTo>
                      <a:pt x="220572" y="546818"/>
                      <a:pt x="214163" y="544152"/>
                      <a:pt x="209357" y="539441"/>
                    </a:cubicBezTo>
                    <a:lnTo>
                      <a:pt x="206241" y="536242"/>
                    </a:lnTo>
                    <a:lnTo>
                      <a:pt x="144734" y="599079"/>
                    </a:lnTo>
                    <a:cubicBezTo>
                      <a:pt x="140016" y="603967"/>
                      <a:pt x="133518" y="606633"/>
                      <a:pt x="126753" y="606722"/>
                    </a:cubicBezTo>
                    <a:lnTo>
                      <a:pt x="126575" y="606722"/>
                    </a:lnTo>
                    <a:cubicBezTo>
                      <a:pt x="119899" y="606722"/>
                      <a:pt x="113491" y="604056"/>
                      <a:pt x="108684" y="599256"/>
                    </a:cubicBezTo>
                    <a:lnTo>
                      <a:pt x="7388" y="498113"/>
                    </a:lnTo>
                    <a:cubicBezTo>
                      <a:pt x="2670" y="493403"/>
                      <a:pt x="0" y="486914"/>
                      <a:pt x="0" y="480160"/>
                    </a:cubicBezTo>
                    <a:cubicBezTo>
                      <a:pt x="89" y="473405"/>
                      <a:pt x="2759" y="466917"/>
                      <a:pt x="7655" y="462206"/>
                    </a:cubicBezTo>
                    <a:lnTo>
                      <a:pt x="70587" y="400792"/>
                    </a:lnTo>
                    <a:lnTo>
                      <a:pt x="67382" y="397681"/>
                    </a:lnTo>
                    <a:cubicBezTo>
                      <a:pt x="62665" y="392882"/>
                      <a:pt x="59994" y="386482"/>
                      <a:pt x="59994" y="379728"/>
                    </a:cubicBezTo>
                    <a:cubicBezTo>
                      <a:pt x="59994" y="373062"/>
                      <a:pt x="62665" y="366663"/>
                      <a:pt x="67382" y="361863"/>
                    </a:cubicBezTo>
                    <a:lnTo>
                      <a:pt x="139927" y="289516"/>
                    </a:lnTo>
                    <a:cubicBezTo>
                      <a:pt x="144823" y="284584"/>
                      <a:pt x="151299" y="282117"/>
                      <a:pt x="157786" y="282117"/>
                    </a:cubicBezTo>
                    <a:close/>
                    <a:moveTo>
                      <a:pt x="363724" y="101159"/>
                    </a:moveTo>
                    <a:cubicBezTo>
                      <a:pt x="359930" y="101159"/>
                      <a:pt x="356147" y="102604"/>
                      <a:pt x="353254" y="105492"/>
                    </a:cubicBezTo>
                    <a:lnTo>
                      <a:pt x="320945" y="137752"/>
                    </a:lnTo>
                    <a:cubicBezTo>
                      <a:pt x="321835" y="138463"/>
                      <a:pt x="322814" y="139174"/>
                      <a:pt x="323793" y="139974"/>
                    </a:cubicBezTo>
                    <a:cubicBezTo>
                      <a:pt x="327709" y="142818"/>
                      <a:pt x="331715" y="145662"/>
                      <a:pt x="335898" y="148417"/>
                    </a:cubicBezTo>
                    <a:cubicBezTo>
                      <a:pt x="337678" y="149572"/>
                      <a:pt x="339369" y="150728"/>
                      <a:pt x="341149" y="151794"/>
                    </a:cubicBezTo>
                    <a:cubicBezTo>
                      <a:pt x="347113" y="155527"/>
                      <a:pt x="353254" y="159082"/>
                      <a:pt x="359930" y="162459"/>
                    </a:cubicBezTo>
                    <a:cubicBezTo>
                      <a:pt x="376040" y="170724"/>
                      <a:pt x="392863" y="183344"/>
                      <a:pt x="408439" y="198897"/>
                    </a:cubicBezTo>
                    <a:cubicBezTo>
                      <a:pt x="424016" y="214449"/>
                      <a:pt x="436655" y="231246"/>
                      <a:pt x="444933" y="247243"/>
                    </a:cubicBezTo>
                    <a:cubicBezTo>
                      <a:pt x="448315" y="253998"/>
                      <a:pt x="451875" y="260130"/>
                      <a:pt x="455614" y="266084"/>
                    </a:cubicBezTo>
                    <a:cubicBezTo>
                      <a:pt x="456682" y="267862"/>
                      <a:pt x="457839" y="269550"/>
                      <a:pt x="458907" y="271239"/>
                    </a:cubicBezTo>
                    <a:cubicBezTo>
                      <a:pt x="461666" y="275416"/>
                      <a:pt x="464514" y="279504"/>
                      <a:pt x="467452" y="283326"/>
                    </a:cubicBezTo>
                    <a:cubicBezTo>
                      <a:pt x="468164" y="284303"/>
                      <a:pt x="468876" y="285281"/>
                      <a:pt x="469677" y="286258"/>
                    </a:cubicBezTo>
                    <a:lnTo>
                      <a:pt x="501987" y="253998"/>
                    </a:lnTo>
                    <a:cubicBezTo>
                      <a:pt x="507772" y="248221"/>
                      <a:pt x="507772" y="238800"/>
                      <a:pt x="501987" y="233024"/>
                    </a:cubicBezTo>
                    <a:lnTo>
                      <a:pt x="374260" y="105492"/>
                    </a:lnTo>
                    <a:cubicBezTo>
                      <a:pt x="371323" y="102604"/>
                      <a:pt x="367518" y="101159"/>
                      <a:pt x="363724" y="101159"/>
                    </a:cubicBezTo>
                    <a:close/>
                    <a:moveTo>
                      <a:pt x="177209" y="50521"/>
                    </a:moveTo>
                    <a:cubicBezTo>
                      <a:pt x="183683" y="50521"/>
                      <a:pt x="190157" y="52987"/>
                      <a:pt x="195096" y="57919"/>
                    </a:cubicBezTo>
                    <a:cubicBezTo>
                      <a:pt x="205063" y="67784"/>
                      <a:pt x="205063" y="83869"/>
                      <a:pt x="195096" y="93644"/>
                    </a:cubicBezTo>
                    <a:lnTo>
                      <a:pt x="137075" y="151675"/>
                    </a:lnTo>
                    <a:lnTo>
                      <a:pt x="151936" y="151675"/>
                    </a:lnTo>
                    <a:cubicBezTo>
                      <a:pt x="165908" y="151675"/>
                      <a:pt x="177209" y="162961"/>
                      <a:pt x="177209" y="176914"/>
                    </a:cubicBezTo>
                    <a:cubicBezTo>
                      <a:pt x="177209" y="190866"/>
                      <a:pt x="165908" y="202241"/>
                      <a:pt x="151936" y="202241"/>
                    </a:cubicBezTo>
                    <a:lnTo>
                      <a:pt x="75939" y="202241"/>
                    </a:lnTo>
                    <a:cubicBezTo>
                      <a:pt x="69621" y="202241"/>
                      <a:pt x="63836" y="199842"/>
                      <a:pt x="59387" y="196020"/>
                    </a:cubicBezTo>
                    <a:cubicBezTo>
                      <a:pt x="58141" y="194954"/>
                      <a:pt x="56984" y="193710"/>
                      <a:pt x="55916" y="192288"/>
                    </a:cubicBezTo>
                    <a:cubicBezTo>
                      <a:pt x="52980" y="188466"/>
                      <a:pt x="51111" y="183845"/>
                      <a:pt x="50755" y="178691"/>
                    </a:cubicBezTo>
                    <a:cubicBezTo>
                      <a:pt x="50666" y="178069"/>
                      <a:pt x="50666" y="177447"/>
                      <a:pt x="50666" y="176736"/>
                    </a:cubicBezTo>
                    <a:lnTo>
                      <a:pt x="50666" y="101109"/>
                    </a:lnTo>
                    <a:cubicBezTo>
                      <a:pt x="50666" y="87157"/>
                      <a:pt x="61968" y="75782"/>
                      <a:pt x="75939" y="75782"/>
                    </a:cubicBezTo>
                    <a:cubicBezTo>
                      <a:pt x="89910" y="75782"/>
                      <a:pt x="101301" y="87157"/>
                      <a:pt x="101301" y="101109"/>
                    </a:cubicBezTo>
                    <a:lnTo>
                      <a:pt x="101301" y="115861"/>
                    </a:lnTo>
                    <a:lnTo>
                      <a:pt x="159322" y="57919"/>
                    </a:lnTo>
                    <a:cubicBezTo>
                      <a:pt x="164261" y="52987"/>
                      <a:pt x="170735" y="50521"/>
                      <a:pt x="177209" y="50521"/>
                    </a:cubicBezTo>
                    <a:close/>
                    <a:moveTo>
                      <a:pt x="480892" y="0"/>
                    </a:moveTo>
                    <a:cubicBezTo>
                      <a:pt x="487122" y="0"/>
                      <a:pt x="494154" y="2666"/>
                      <a:pt x="498960" y="7376"/>
                    </a:cubicBezTo>
                    <a:lnTo>
                      <a:pt x="600162" y="108513"/>
                    </a:lnTo>
                    <a:cubicBezTo>
                      <a:pt x="604969" y="113312"/>
                      <a:pt x="607639" y="119800"/>
                      <a:pt x="607639" y="126554"/>
                    </a:cubicBezTo>
                    <a:cubicBezTo>
                      <a:pt x="607550" y="133309"/>
                      <a:pt x="604880" y="139708"/>
                      <a:pt x="599984" y="144507"/>
                    </a:cubicBezTo>
                    <a:lnTo>
                      <a:pt x="541417" y="201741"/>
                    </a:lnTo>
                    <a:cubicBezTo>
                      <a:pt x="562957" y="227425"/>
                      <a:pt x="561978" y="265640"/>
                      <a:pt x="537768" y="289724"/>
                    </a:cubicBezTo>
                    <a:lnTo>
                      <a:pt x="486499" y="340915"/>
                    </a:lnTo>
                    <a:cubicBezTo>
                      <a:pt x="485965" y="341537"/>
                      <a:pt x="485342" y="341715"/>
                      <a:pt x="484719" y="342159"/>
                    </a:cubicBezTo>
                    <a:cubicBezTo>
                      <a:pt x="483206" y="343403"/>
                      <a:pt x="481693" y="344470"/>
                      <a:pt x="480002" y="345270"/>
                    </a:cubicBezTo>
                    <a:cubicBezTo>
                      <a:pt x="478845" y="345892"/>
                      <a:pt x="477688" y="346425"/>
                      <a:pt x="476530" y="346869"/>
                    </a:cubicBezTo>
                    <a:cubicBezTo>
                      <a:pt x="474750" y="347403"/>
                      <a:pt x="472970" y="347669"/>
                      <a:pt x="471190" y="347847"/>
                    </a:cubicBezTo>
                    <a:cubicBezTo>
                      <a:pt x="470300" y="347936"/>
                      <a:pt x="469499" y="348380"/>
                      <a:pt x="468609" y="348380"/>
                    </a:cubicBezTo>
                    <a:cubicBezTo>
                      <a:pt x="468253" y="348380"/>
                      <a:pt x="467808" y="348114"/>
                      <a:pt x="467452" y="348114"/>
                    </a:cubicBezTo>
                    <a:cubicBezTo>
                      <a:pt x="465582" y="348025"/>
                      <a:pt x="463891" y="347580"/>
                      <a:pt x="462111" y="347047"/>
                    </a:cubicBezTo>
                    <a:cubicBezTo>
                      <a:pt x="460776" y="346692"/>
                      <a:pt x="459530" y="346514"/>
                      <a:pt x="458373" y="345981"/>
                    </a:cubicBezTo>
                    <a:cubicBezTo>
                      <a:pt x="458017" y="345892"/>
                      <a:pt x="457661" y="345892"/>
                      <a:pt x="457305" y="345714"/>
                    </a:cubicBezTo>
                    <a:lnTo>
                      <a:pt x="428911" y="331494"/>
                    </a:lnTo>
                    <a:cubicBezTo>
                      <a:pt x="421702" y="327940"/>
                      <a:pt x="412979" y="329273"/>
                      <a:pt x="407282" y="335049"/>
                    </a:cubicBezTo>
                    <a:lnTo>
                      <a:pt x="376308" y="365888"/>
                    </a:lnTo>
                    <a:cubicBezTo>
                      <a:pt x="367763" y="374509"/>
                      <a:pt x="356370" y="379219"/>
                      <a:pt x="344265" y="379219"/>
                    </a:cubicBezTo>
                    <a:cubicBezTo>
                      <a:pt x="332160" y="379219"/>
                      <a:pt x="320678" y="374509"/>
                      <a:pt x="312133" y="365888"/>
                    </a:cubicBezTo>
                    <a:lnTo>
                      <a:pt x="241194" y="295057"/>
                    </a:lnTo>
                    <a:cubicBezTo>
                      <a:pt x="223481" y="277371"/>
                      <a:pt x="223481" y="248576"/>
                      <a:pt x="241194" y="230891"/>
                    </a:cubicBezTo>
                    <a:lnTo>
                      <a:pt x="272079" y="200052"/>
                    </a:lnTo>
                    <a:cubicBezTo>
                      <a:pt x="277776" y="194364"/>
                      <a:pt x="279200" y="185655"/>
                      <a:pt x="275551" y="178456"/>
                    </a:cubicBezTo>
                    <a:lnTo>
                      <a:pt x="261398" y="150106"/>
                    </a:lnTo>
                    <a:cubicBezTo>
                      <a:pt x="261220" y="149750"/>
                      <a:pt x="261220" y="149395"/>
                      <a:pt x="261131" y="149039"/>
                    </a:cubicBezTo>
                    <a:cubicBezTo>
                      <a:pt x="260508" y="147884"/>
                      <a:pt x="260330" y="146640"/>
                      <a:pt x="260063" y="145307"/>
                    </a:cubicBezTo>
                    <a:cubicBezTo>
                      <a:pt x="259529" y="143529"/>
                      <a:pt x="259084" y="141841"/>
                      <a:pt x="258995" y="139974"/>
                    </a:cubicBezTo>
                    <a:cubicBezTo>
                      <a:pt x="258906" y="138730"/>
                      <a:pt x="259084" y="137486"/>
                      <a:pt x="259262" y="136242"/>
                    </a:cubicBezTo>
                    <a:cubicBezTo>
                      <a:pt x="259440" y="134375"/>
                      <a:pt x="259707" y="132687"/>
                      <a:pt x="260241" y="130909"/>
                    </a:cubicBezTo>
                    <a:cubicBezTo>
                      <a:pt x="260686" y="129754"/>
                      <a:pt x="261220" y="128599"/>
                      <a:pt x="261754" y="127443"/>
                    </a:cubicBezTo>
                    <a:cubicBezTo>
                      <a:pt x="262644" y="125755"/>
                      <a:pt x="263713" y="124155"/>
                      <a:pt x="264959" y="122733"/>
                    </a:cubicBezTo>
                    <a:cubicBezTo>
                      <a:pt x="265404" y="122111"/>
                      <a:pt x="265582" y="121400"/>
                      <a:pt x="266116" y="120955"/>
                    </a:cubicBezTo>
                    <a:lnTo>
                      <a:pt x="317384" y="69676"/>
                    </a:lnTo>
                    <a:cubicBezTo>
                      <a:pt x="341505" y="45592"/>
                      <a:pt x="379868" y="44525"/>
                      <a:pt x="405591" y="66121"/>
                    </a:cubicBezTo>
                    <a:lnTo>
                      <a:pt x="462912" y="7554"/>
                    </a:lnTo>
                    <a:cubicBezTo>
                      <a:pt x="467719" y="2755"/>
                      <a:pt x="474127" y="89"/>
                      <a:pt x="480892" y="0"/>
                    </a:cubicBezTo>
                    <a:close/>
                  </a:path>
                </a:pathLst>
              </a:custGeom>
              <a:solidFill>
                <a:srgbClr val="FFFFFF">
                  <a:alpha val="100000"/>
                </a:srgbClr>
              </a:solidFill>
              <a:ln>
                <a:headEnd type="none"/>
                <a:tailEnd type="none"/>
              </a:ln>
            </p:spPr>
            <p:txBody>
              <a:bodyPr/>
              <a:p>
                <a:endParaRPr lang="zh-CN" altLang="en-US"/>
              </a:p>
            </p:txBody>
          </p:sp>
          <p:sp>
            <p:nvSpPr>
              <p:cNvPr id="34" name="TextBox 34"/>
              <p:cNvSpPr txBox="1"/>
              <p:nvPr/>
            </p:nvSpPr>
            <p:spPr>
              <a:xfrm>
                <a:off x="8638468" y="3962939"/>
                <a:ext cx="2882020" cy="624249"/>
              </a:xfrm>
              <a:prstGeom prst="rect">
                <a:avLst/>
              </a:prstGeom>
              <a:ln>
                <a:headEnd type="none"/>
                <a:tailEnd type="none"/>
              </a:ln>
            </p:spPr>
            <p:txBody>
              <a:bodyPr vert="horz" wrap="square" lIns="91440" tIns="45720" rIns="91440" bIns="45720" rtlCol="0" anchor="t" anchorCtr="0"/>
              <a:lstStyle/>
              <a:p>
                <a:pPr algn="l">
                  <a:lnSpc>
                    <a:spcPct val="120000"/>
                  </a:lnSpc>
                  <a:defRPr/>
                </a:pPr>
                <a:r>
                  <a:rPr lang="en-US" sz="1200" b="0" i="0">
                    <a:solidFill>
                      <a:srgbClr val="2F2F2F">
                        <a:alpha val="100000"/>
                      </a:srgbClr>
                    </a:solidFill>
                    <a:latin typeface="Arial" panose="020B0604020202020204"/>
                    <a:ea typeface="Arial" panose="020B0604020202020204"/>
                    <a:cs typeface="Arial" panose="020B0604020202020204"/>
                  </a:rPr>
                  <a:t>Ipsum ea eos id eirmod at justo est sed ea no takimata.</a:t>
                </a:r>
                <a:endParaRPr lang="en-US" sz="1100"/>
              </a:p>
            </p:txBody>
          </p:sp>
          <p:sp>
            <p:nvSpPr>
              <p:cNvPr id="35" name="TextBox 35"/>
              <p:cNvSpPr txBox="1"/>
              <p:nvPr/>
            </p:nvSpPr>
            <p:spPr>
              <a:xfrm>
                <a:off x="8638468" y="3495382"/>
                <a:ext cx="2882020" cy="467559"/>
              </a:xfrm>
              <a:prstGeom prst="rect">
                <a:avLst/>
              </a:prstGeom>
              <a:ln>
                <a:headEnd type="none"/>
                <a:tailEnd type="none"/>
              </a:ln>
            </p:spPr>
            <p:txBody>
              <a:bodyPr vert="horz" wrap="square" lIns="91440" tIns="45720" rIns="91440" bIns="45720" rtlCol="0" anchor="ctr" anchorCtr="0"/>
              <a:lstStyle/>
              <a:p>
                <a:pPr algn="l">
                  <a:defRPr/>
                </a:pPr>
                <a:r>
                  <a:rPr lang="en-US" b="1">
                    <a:solidFill>
                      <a:srgbClr val="2F2F2F">
                        <a:alpha val="100000"/>
                      </a:srgbClr>
                    </a:solidFill>
                    <a:latin typeface="微软雅黑" panose="020B0503020204020204" charset="-122"/>
                    <a:ea typeface="微软雅黑" panose="020B0503020204020204" charset="-122"/>
                    <a:cs typeface="微软雅黑" panose="020B0503020204020204" charset="-122"/>
                    <a:sym typeface="+mn-ea"/>
                  </a:rPr>
                  <a:t>二级活性炭废气治理设施</a:t>
                </a:r>
                <a:endParaRPr lang="en-US" sz="1100"/>
              </a:p>
            </p:txBody>
          </p:sp>
        </p:grpSp>
      </p:grpSp>
      <p:sp>
        <p:nvSpPr>
          <p:cNvPr id="41" name="TextBox 41"/>
          <p:cNvSpPr txBox="1"/>
          <p:nvPr/>
        </p:nvSpPr>
        <p:spPr>
          <a:xfrm>
            <a:off x="660400" y="128587"/>
            <a:ext cx="10858500" cy="900112"/>
          </a:xfrm>
          <a:prstGeom prst="rect">
            <a:avLst/>
          </a:prstGeom>
          <a:ln>
            <a:headEnd type="none"/>
            <a:tailEnd type="none"/>
          </a:ln>
        </p:spPr>
        <p:txBody>
          <a:bodyPr vert="horz" wrap="square" lIns="91440" tIns="45720" rIns="91440" bIns="45720" rtlCol="0" anchor="b" anchorCtr="0"/>
          <a:lstStyle/>
          <a:p>
            <a:pPr algn="l">
              <a:lnSpc>
                <a:spcPct val="100000"/>
              </a:lnSpc>
              <a:spcBef>
                <a:spcPts val="0"/>
              </a:spcBef>
              <a:defRPr/>
            </a:pPr>
            <a:r>
              <a:rPr lang="en-US" sz="2800" b="1" i="0">
                <a:solidFill>
                  <a:srgbClr val="2F2F2F">
                    <a:alpha val="100000"/>
                  </a:srgbClr>
                </a:solidFill>
                <a:latin typeface="微软雅黑" panose="020B0503020204020204" charset="-122"/>
                <a:ea typeface="微软雅黑" panose="020B0503020204020204" charset="-122"/>
                <a:cs typeface="微软雅黑" panose="020B0503020204020204" charset="-122"/>
              </a:rPr>
              <a:t>03设备设施情况</a:t>
            </a:r>
            <a:endParaRPr lang="en-US" sz="1100"/>
          </a:p>
        </p:txBody>
      </p:sp>
      <p:sp>
        <p:nvSpPr>
          <p:cNvPr id="7" name="AutoShape 5"/>
          <p:cNvSpPr/>
          <p:nvPr/>
        </p:nvSpPr>
        <p:spPr>
          <a:xfrm rot="9300000">
            <a:off x="6976949" y="2994613"/>
            <a:ext cx="394089" cy="176509"/>
          </a:xfrm>
          <a:custGeom>
            <a:avLst/>
            <a:gdLst/>
            <a:ahLst/>
            <a:cxnLst/>
            <a:rect l="l" t="t" r="r" b="b"/>
            <a:pathLst>
              <a:path w="992" h="444">
                <a:moveTo>
                  <a:pt x="770" y="0"/>
                </a:moveTo>
                <a:cubicBezTo>
                  <a:pt x="666" y="0"/>
                  <a:pt x="578" y="72"/>
                  <a:pt x="555" y="169"/>
                </a:cubicBezTo>
                <a:cubicBezTo>
                  <a:pt x="0" y="169"/>
                  <a:pt x="0" y="169"/>
                  <a:pt x="0" y="169"/>
                </a:cubicBezTo>
                <a:cubicBezTo>
                  <a:pt x="0" y="275"/>
                  <a:pt x="0" y="275"/>
                  <a:pt x="0" y="275"/>
                </a:cubicBezTo>
                <a:cubicBezTo>
                  <a:pt x="555" y="275"/>
                  <a:pt x="555" y="275"/>
                  <a:pt x="555" y="275"/>
                </a:cubicBezTo>
                <a:cubicBezTo>
                  <a:pt x="578" y="372"/>
                  <a:pt x="666" y="444"/>
                  <a:pt x="770" y="444"/>
                </a:cubicBezTo>
                <a:cubicBezTo>
                  <a:pt x="892" y="444"/>
                  <a:pt x="992" y="344"/>
                  <a:pt x="992" y="222"/>
                </a:cubicBezTo>
                <a:cubicBezTo>
                  <a:pt x="992" y="99"/>
                  <a:pt x="892" y="0"/>
                  <a:pt x="770" y="0"/>
                </a:cubicBezTo>
                <a:close/>
              </a:path>
            </a:pathLst>
          </a:custGeom>
          <a:solidFill>
            <a:srgbClr val="A6A6A6">
              <a:alpha val="100000"/>
            </a:srgbClr>
          </a:solidFill>
          <a:ln>
            <a:headEnd type="none"/>
            <a:tailEnd type="none"/>
          </a:ln>
        </p:spPr>
        <p:txBody>
          <a:bodyPr/>
          <a:p>
            <a:endParaRPr lang="zh-CN" altLang="en-US"/>
          </a:p>
        </p:txBody>
      </p:sp>
      <p:sp>
        <p:nvSpPr>
          <p:cNvPr id="21" name="AutoShape 9"/>
          <p:cNvSpPr/>
          <p:nvPr/>
        </p:nvSpPr>
        <p:spPr>
          <a:xfrm rot="4740000" flipH="1">
            <a:off x="5059347" y="4983240"/>
            <a:ext cx="352146" cy="352146"/>
          </a:xfrm>
          <a:custGeom>
            <a:avLst/>
            <a:gdLst/>
            <a:ahLst/>
            <a:cxnLst/>
            <a:rect l="l" t="t" r="r" b="b"/>
            <a:pathLst>
              <a:path w="884" h="886">
                <a:moveTo>
                  <a:pt x="797" y="87"/>
                </a:moveTo>
                <a:cubicBezTo>
                  <a:pt x="710" y="0"/>
                  <a:pt x="570" y="0"/>
                  <a:pt x="483" y="87"/>
                </a:cubicBezTo>
                <a:cubicBezTo>
                  <a:pt x="409" y="161"/>
                  <a:pt x="399" y="273"/>
                  <a:pt x="450" y="358"/>
                </a:cubicBezTo>
                <a:cubicBezTo>
                  <a:pt x="0" y="811"/>
                  <a:pt x="0" y="811"/>
                  <a:pt x="0" y="811"/>
                </a:cubicBezTo>
                <a:cubicBezTo>
                  <a:pt x="75" y="886"/>
                  <a:pt x="75" y="886"/>
                  <a:pt x="75" y="886"/>
                </a:cubicBezTo>
                <a:cubicBezTo>
                  <a:pt x="525" y="434"/>
                  <a:pt x="525" y="434"/>
                  <a:pt x="525" y="434"/>
                </a:cubicBezTo>
                <a:cubicBezTo>
                  <a:pt x="611" y="485"/>
                  <a:pt x="723" y="475"/>
                  <a:pt x="797" y="401"/>
                </a:cubicBezTo>
                <a:cubicBezTo>
                  <a:pt x="884" y="314"/>
                  <a:pt x="884" y="174"/>
                  <a:pt x="797" y="87"/>
                </a:cubicBezTo>
                <a:close/>
              </a:path>
            </a:pathLst>
          </a:custGeom>
          <a:solidFill>
            <a:srgbClr val="6C6C6C">
              <a:alpha val="100000"/>
            </a:srgbClr>
          </a:solidFill>
          <a:ln>
            <a:headEnd type="none"/>
            <a:tailEnd type="none"/>
          </a:ln>
        </p:spPr>
      </p:sp>
      <p:sp>
        <p:nvSpPr>
          <p:cNvPr id="22" name="AutoShape 17"/>
          <p:cNvSpPr/>
          <p:nvPr/>
        </p:nvSpPr>
        <p:spPr>
          <a:xfrm>
            <a:off x="7366033" y="2386582"/>
            <a:ext cx="847397" cy="846430"/>
          </a:xfrm>
          <a:prstGeom prst="ellipse">
            <a:avLst/>
          </a:prstGeom>
          <a:solidFill>
            <a:srgbClr val="A6A6A6">
              <a:alpha val="100000"/>
            </a:srgbClr>
          </a:solidFill>
          <a:ln>
            <a:headEnd type="none"/>
            <a:tailEnd type="none"/>
          </a:ln>
        </p:spPr>
        <p:txBody>
          <a:bodyPr/>
          <a:p>
            <a:endParaRPr lang="zh-CN" altLang="en-US"/>
          </a:p>
        </p:txBody>
      </p:sp>
      <p:sp>
        <p:nvSpPr>
          <p:cNvPr id="24" name="AutoShape 27"/>
          <p:cNvSpPr/>
          <p:nvPr/>
        </p:nvSpPr>
        <p:spPr>
          <a:xfrm>
            <a:off x="4419705" y="5187303"/>
            <a:ext cx="846430" cy="847396"/>
          </a:xfrm>
          <a:prstGeom prst="ellipse">
            <a:avLst/>
          </a:prstGeom>
          <a:solidFill>
            <a:srgbClr val="6C6C6C">
              <a:alpha val="100000"/>
            </a:srgbClr>
          </a:solidFill>
          <a:ln>
            <a:headEnd type="none"/>
            <a:tailEnd type="none"/>
          </a:ln>
        </p:spPr>
        <p:txBody>
          <a:bodyPr/>
          <a:p>
            <a:endParaRPr lang="zh-CN" altLang="en-US"/>
          </a:p>
        </p:txBody>
      </p:sp>
      <p:sp>
        <p:nvSpPr>
          <p:cNvPr id="36" name="AutoShape 28"/>
          <p:cNvSpPr/>
          <p:nvPr/>
        </p:nvSpPr>
        <p:spPr>
          <a:xfrm>
            <a:off x="4648340" y="5410332"/>
            <a:ext cx="344710" cy="344189"/>
          </a:xfrm>
          <a:custGeom>
            <a:avLst/>
            <a:gdLst/>
            <a:ahLst/>
            <a:cxnLst/>
            <a:rect l="l" t="t" r="r" b="b"/>
            <a:pathLst>
              <a:path w="607639" h="606722">
                <a:moveTo>
                  <a:pt x="257564" y="92370"/>
                </a:moveTo>
                <a:cubicBezTo>
                  <a:pt x="268511" y="92370"/>
                  <a:pt x="277411" y="101168"/>
                  <a:pt x="277411" y="112098"/>
                </a:cubicBezTo>
                <a:lnTo>
                  <a:pt x="277411" y="329729"/>
                </a:lnTo>
                <a:lnTo>
                  <a:pt x="495281" y="329729"/>
                </a:lnTo>
                <a:cubicBezTo>
                  <a:pt x="506228" y="329729"/>
                  <a:pt x="515128" y="338616"/>
                  <a:pt x="515128" y="349546"/>
                </a:cubicBezTo>
                <a:cubicBezTo>
                  <a:pt x="515128" y="491286"/>
                  <a:pt x="399607" y="606722"/>
                  <a:pt x="257564" y="606722"/>
                </a:cubicBezTo>
                <a:cubicBezTo>
                  <a:pt x="115521" y="606722"/>
                  <a:pt x="0" y="491286"/>
                  <a:pt x="0" y="349546"/>
                </a:cubicBezTo>
                <a:cubicBezTo>
                  <a:pt x="0" y="207717"/>
                  <a:pt x="115521" y="92370"/>
                  <a:pt x="257564" y="92370"/>
                </a:cubicBezTo>
                <a:close/>
                <a:moveTo>
                  <a:pt x="350027" y="0"/>
                </a:moveTo>
                <a:cubicBezTo>
                  <a:pt x="492007" y="0"/>
                  <a:pt x="607639" y="115367"/>
                  <a:pt x="607639" y="257220"/>
                </a:cubicBezTo>
                <a:cubicBezTo>
                  <a:pt x="607639" y="268152"/>
                  <a:pt x="598737" y="277040"/>
                  <a:pt x="587788" y="277040"/>
                </a:cubicBezTo>
                <a:lnTo>
                  <a:pt x="350027" y="277040"/>
                </a:lnTo>
                <a:cubicBezTo>
                  <a:pt x="339078" y="277040"/>
                  <a:pt x="330176" y="268152"/>
                  <a:pt x="330176" y="257220"/>
                </a:cubicBezTo>
                <a:lnTo>
                  <a:pt x="330176" y="19820"/>
                </a:lnTo>
                <a:cubicBezTo>
                  <a:pt x="330176" y="8888"/>
                  <a:pt x="339078" y="0"/>
                  <a:pt x="350027" y="0"/>
                </a:cubicBezTo>
                <a:close/>
              </a:path>
            </a:pathLst>
          </a:custGeom>
          <a:solidFill>
            <a:srgbClr val="FFFFFF">
              <a:alpha val="100000"/>
            </a:srgbClr>
          </a:solidFill>
          <a:ln>
            <a:headEnd type="none"/>
            <a:tailEnd type="none"/>
          </a:ln>
        </p:spPr>
        <p:txBody>
          <a:bodyPr/>
          <a:p>
            <a:endParaRPr lang="zh-CN" altLang="en-US"/>
          </a:p>
        </p:txBody>
      </p:sp>
      <p:sp>
        <p:nvSpPr>
          <p:cNvPr id="37" name="AutoShape 18"/>
          <p:cNvSpPr/>
          <p:nvPr/>
        </p:nvSpPr>
        <p:spPr>
          <a:xfrm>
            <a:off x="7622433" y="2666886"/>
            <a:ext cx="340948" cy="340433"/>
          </a:xfrm>
          <a:custGeom>
            <a:avLst/>
            <a:gdLst/>
            <a:ahLst/>
            <a:cxnLst/>
            <a:rect l="l" t="t" r="r" b="b"/>
            <a:pathLst>
              <a:path w="6827" h="6827">
                <a:moveTo>
                  <a:pt x="3413" y="0"/>
                </a:moveTo>
                <a:cubicBezTo>
                  <a:pt x="1531" y="0"/>
                  <a:pt x="0" y="1531"/>
                  <a:pt x="0" y="3413"/>
                </a:cubicBezTo>
                <a:cubicBezTo>
                  <a:pt x="0" y="5295"/>
                  <a:pt x="1531" y="6827"/>
                  <a:pt x="3413" y="6827"/>
                </a:cubicBezTo>
                <a:cubicBezTo>
                  <a:pt x="5296" y="6827"/>
                  <a:pt x="6827" y="5295"/>
                  <a:pt x="6827" y="3413"/>
                </a:cubicBezTo>
                <a:cubicBezTo>
                  <a:pt x="6827" y="1531"/>
                  <a:pt x="5296" y="0"/>
                  <a:pt x="3413" y="0"/>
                </a:cubicBezTo>
                <a:close/>
                <a:moveTo>
                  <a:pt x="5017" y="3033"/>
                </a:moveTo>
                <a:lnTo>
                  <a:pt x="3431" y="4619"/>
                </a:lnTo>
                <a:cubicBezTo>
                  <a:pt x="3257" y="4792"/>
                  <a:pt x="2976" y="4792"/>
                  <a:pt x="2802" y="4619"/>
                </a:cubicBezTo>
                <a:lnTo>
                  <a:pt x="1884" y="3701"/>
                </a:lnTo>
                <a:cubicBezTo>
                  <a:pt x="1710" y="3527"/>
                  <a:pt x="1710" y="3245"/>
                  <a:pt x="1884" y="3072"/>
                </a:cubicBezTo>
                <a:cubicBezTo>
                  <a:pt x="2058" y="2898"/>
                  <a:pt x="2340" y="2898"/>
                  <a:pt x="2514" y="3072"/>
                </a:cubicBezTo>
                <a:lnTo>
                  <a:pt x="3117" y="3674"/>
                </a:lnTo>
                <a:lnTo>
                  <a:pt x="4387" y="2404"/>
                </a:lnTo>
                <a:cubicBezTo>
                  <a:pt x="4561" y="2230"/>
                  <a:pt x="4843" y="2230"/>
                  <a:pt x="5017" y="2404"/>
                </a:cubicBezTo>
                <a:cubicBezTo>
                  <a:pt x="5190" y="2578"/>
                  <a:pt x="5190" y="2859"/>
                  <a:pt x="5017" y="3033"/>
                </a:cubicBezTo>
                <a:close/>
              </a:path>
            </a:pathLst>
          </a:custGeom>
          <a:solidFill>
            <a:srgbClr val="FFFFFF">
              <a:alpha val="100000"/>
            </a:srgbClr>
          </a:solidFill>
          <a:ln>
            <a:headEnd type="none"/>
            <a:tailEnd type="none"/>
          </a:ln>
        </p:spPr>
      </p:sp>
      <p:sp>
        <p:nvSpPr>
          <p:cNvPr id="39" name="文本框 38"/>
          <p:cNvSpPr txBox="1"/>
          <p:nvPr/>
        </p:nvSpPr>
        <p:spPr>
          <a:xfrm>
            <a:off x="8213725" y="2070100"/>
            <a:ext cx="3643630" cy="944245"/>
          </a:xfrm>
          <a:prstGeom prst="rect">
            <a:avLst/>
          </a:prstGeom>
          <a:noFill/>
        </p:spPr>
        <p:txBody>
          <a:bodyPr wrap="square" rtlCol="0" anchor="t">
            <a:noAutofit/>
          </a:bodyPr>
          <a:p>
            <a:pPr algn="l" defTabSz="266700"/>
            <a:r>
              <a:rPr lang="zh-CN" altLang="en-US" b="1">
                <a:latin typeface="微软雅黑" panose="020B0503020204020204" charset="-122"/>
                <a:ea typeface="微软雅黑" panose="020B0503020204020204" charset="-122"/>
                <a:cs typeface="微软雅黑" panose="020B0503020204020204" charset="-122"/>
                <a:sym typeface="+mn-ea"/>
              </a:rPr>
              <a:t>新型智能清洗设备</a:t>
            </a:r>
            <a:r>
              <a:rPr lang="en-US" altLang="zh-CN" b="1">
                <a:latin typeface="微软雅黑" panose="020B0503020204020204" charset="-122"/>
                <a:ea typeface="微软雅黑" panose="020B0503020204020204" charset="-122"/>
                <a:cs typeface="微软雅黑" panose="020B0503020204020204" charset="-122"/>
                <a:sym typeface="+mn-ea"/>
              </a:rPr>
              <a:t>----</a:t>
            </a:r>
            <a:r>
              <a:rPr lang="zh-CN" altLang="en-US" b="1">
                <a:latin typeface="微软雅黑" panose="020B0503020204020204" charset="-122"/>
                <a:ea typeface="微软雅黑" panose="020B0503020204020204" charset="-122"/>
                <a:cs typeface="微软雅黑" panose="020B0503020204020204" charset="-122"/>
                <a:sym typeface="+mn-ea"/>
              </a:rPr>
              <a:t>清淤机器人</a:t>
            </a:r>
            <a:endParaRPr lang="zh-CN" altLang="en-US" b="1">
              <a:latin typeface="微软雅黑" panose="020B0503020204020204" charset="-122"/>
              <a:ea typeface="微软雅黑" panose="020B0503020204020204" charset="-122"/>
              <a:cs typeface="微软雅黑" panose="020B0503020204020204" charset="-122"/>
              <a:sym typeface="+mn-ea"/>
            </a:endParaRPr>
          </a:p>
          <a:p>
            <a:pPr algn="l" defTabSz="266700"/>
            <a:endParaRPr lang="en-US" altLang="zh-CN" sz="1200">
              <a:solidFill>
                <a:srgbClr val="2F2F2F">
                  <a:alpha val="100000"/>
                </a:srgbClr>
              </a:solidFill>
              <a:latin typeface="Arial" panose="020B0604020202020204" pitchFamily="34" charset="0"/>
              <a:ea typeface="微软雅黑" panose="020B0503020204020204" charset="-122"/>
              <a:cs typeface="Arial" panose="020B0604020202020204" pitchFamily="34" charset="0"/>
              <a:sym typeface="+mn-ea"/>
            </a:endParaRPr>
          </a:p>
          <a:p>
            <a:pPr algn="l" defTabSz="266700"/>
            <a:r>
              <a:rPr lang="en-US" altLang="zh-CN" sz="1200">
                <a:solidFill>
                  <a:srgbClr val="2F2F2F">
                    <a:alpha val="100000"/>
                  </a:srgbClr>
                </a:solidFill>
                <a:latin typeface="Arial" panose="020B0604020202020204" pitchFamily="34" charset="0"/>
                <a:ea typeface="微软雅黑" panose="020B0503020204020204" charset="-122"/>
                <a:cs typeface="Arial" panose="020B0604020202020204" pitchFamily="34" charset="0"/>
                <a:sym typeface="+mn-ea"/>
              </a:rPr>
              <a:t>New Intelligent Cleaning Equipment — Sediment Removal Robot</a:t>
            </a:r>
            <a:endParaRPr lang="en-US" altLang="zh-CN" sz="1200">
              <a:solidFill>
                <a:srgbClr val="2F2F2F">
                  <a:alpha val="100000"/>
                </a:srgbClr>
              </a:solidFill>
              <a:latin typeface="Arial" panose="020B0604020202020204" pitchFamily="34" charset="0"/>
              <a:ea typeface="微软雅黑" panose="020B0503020204020204" charset="-122"/>
              <a:cs typeface="Arial" panose="020B0604020202020204" pitchFamily="34" charset="0"/>
              <a:sym typeface="+mn-ea"/>
            </a:endParaRPr>
          </a:p>
        </p:txBody>
      </p:sp>
      <p:sp>
        <p:nvSpPr>
          <p:cNvPr id="40" name="文本框 39"/>
          <p:cNvSpPr txBox="1"/>
          <p:nvPr/>
        </p:nvSpPr>
        <p:spPr>
          <a:xfrm>
            <a:off x="762000" y="5104130"/>
            <a:ext cx="3502660" cy="922020"/>
          </a:xfrm>
          <a:prstGeom prst="rect">
            <a:avLst/>
          </a:prstGeom>
          <a:noFill/>
        </p:spPr>
        <p:txBody>
          <a:bodyPr wrap="square" rtlCol="0" anchor="t">
            <a:spAutoFit/>
          </a:bodyPr>
          <a:p>
            <a:pPr algn="r" defTabSz="266700"/>
            <a:r>
              <a:rPr lang="zh-CN" altLang="en-US" b="1">
                <a:solidFill>
                  <a:srgbClr val="2F2F2F">
                    <a:alpha val="100000"/>
                  </a:srgbClr>
                </a:solidFill>
                <a:latin typeface="微软雅黑" panose="020B0503020204020204" charset="-122"/>
                <a:ea typeface="微软雅黑" panose="020B0503020204020204" charset="-122"/>
                <a:cs typeface="微软雅黑" panose="020B0503020204020204" charset="-122"/>
                <a:sym typeface="+mn-ea"/>
              </a:rPr>
              <a:t>热裂解、热解析法</a:t>
            </a:r>
            <a:endParaRPr lang="zh-CN" altLang="en-US" b="1" i="0">
              <a:solidFill>
                <a:srgbClr val="2F2F2F">
                  <a:alpha val="100000"/>
                </a:srgbClr>
              </a:solidFill>
              <a:latin typeface="微软雅黑" panose="020B0503020204020204" charset="-122"/>
              <a:ea typeface="微软雅黑" panose="020B0503020204020204" charset="-122"/>
              <a:cs typeface="微软雅黑" panose="020B0503020204020204" charset="-122"/>
            </a:endParaRPr>
          </a:p>
          <a:p>
            <a:pPr algn="l" defTabSz="266700"/>
            <a:endParaRPr lang="en-US" altLang="zh-CN" sz="1200">
              <a:solidFill>
                <a:srgbClr val="2F2F2F">
                  <a:alpha val="100000"/>
                </a:srgbClr>
              </a:solidFill>
              <a:latin typeface="Arial" panose="020B0604020202020204" pitchFamily="34" charset="0"/>
              <a:ea typeface="微软雅黑" panose="020B0503020204020204" charset="-122"/>
              <a:cs typeface="Arial" panose="020B0604020202020204" pitchFamily="34" charset="0"/>
              <a:sym typeface="+mn-ea"/>
            </a:endParaRPr>
          </a:p>
          <a:p>
            <a:pPr algn="l" defTabSz="266700"/>
            <a:r>
              <a:rPr lang="en-US" altLang="zh-CN" sz="1200">
                <a:solidFill>
                  <a:srgbClr val="2F2F2F">
                    <a:alpha val="100000"/>
                  </a:srgbClr>
                </a:solidFill>
                <a:latin typeface="Arial" panose="020B0604020202020204" pitchFamily="34" charset="0"/>
                <a:ea typeface="微软雅黑" panose="020B0503020204020204" charset="-122"/>
                <a:cs typeface="Arial" panose="020B0604020202020204" pitchFamily="34" charset="0"/>
                <a:sym typeface="+mn-ea"/>
              </a:rPr>
              <a:t>New Intelligent Cleaning Equipment — Sediment Removal Robot</a:t>
            </a:r>
            <a:endParaRPr lang="en-US" altLang="zh-CN" sz="1200">
              <a:solidFill>
                <a:srgbClr val="2F2F2F">
                  <a:alpha val="100000"/>
                </a:srgbClr>
              </a:solidFill>
              <a:latin typeface="Arial" panose="020B0604020202020204" pitchFamily="34" charset="0"/>
              <a:ea typeface="微软雅黑" panose="020B0503020204020204" charset="-122"/>
              <a:cs typeface="Arial" panose="020B0604020202020204" pitchFamily="34" charset="0"/>
              <a:sym typeface="+mn-ea"/>
            </a:endParaRPr>
          </a:p>
        </p:txBody>
      </p:sp>
      <p:sp>
        <p:nvSpPr>
          <p:cNvPr id="43" name="AutoShape 33"/>
          <p:cNvSpPr/>
          <p:nvPr/>
        </p:nvSpPr>
        <p:spPr>
          <a:xfrm>
            <a:off x="4495654" y="2402752"/>
            <a:ext cx="344710" cy="344189"/>
          </a:xfrm>
          <a:custGeom>
            <a:avLst/>
            <a:gdLst/>
            <a:ahLst/>
            <a:cxnLst/>
            <a:rect l="l" t="t" r="r" b="b"/>
            <a:pathLst>
              <a:path w="607639" h="606722">
                <a:moveTo>
                  <a:pt x="106370" y="436610"/>
                </a:moveTo>
                <a:lnTo>
                  <a:pt x="61329" y="480515"/>
                </a:lnTo>
                <a:lnTo>
                  <a:pt x="126397" y="545485"/>
                </a:lnTo>
                <a:lnTo>
                  <a:pt x="170369" y="500513"/>
                </a:lnTo>
                <a:close/>
                <a:moveTo>
                  <a:pt x="455714" y="404481"/>
                </a:moveTo>
                <a:lnTo>
                  <a:pt x="531614" y="404481"/>
                </a:lnTo>
                <a:lnTo>
                  <a:pt x="531703" y="404481"/>
                </a:lnTo>
                <a:lnTo>
                  <a:pt x="531792" y="404481"/>
                </a:lnTo>
                <a:cubicBezTo>
                  <a:pt x="538020" y="404481"/>
                  <a:pt x="543715" y="406792"/>
                  <a:pt x="548075" y="410525"/>
                </a:cubicBezTo>
                <a:cubicBezTo>
                  <a:pt x="549321" y="411591"/>
                  <a:pt x="550388" y="412747"/>
                  <a:pt x="551456" y="413991"/>
                </a:cubicBezTo>
                <a:cubicBezTo>
                  <a:pt x="554748" y="418079"/>
                  <a:pt x="556795" y="423323"/>
                  <a:pt x="556973" y="429012"/>
                </a:cubicBezTo>
                <a:cubicBezTo>
                  <a:pt x="556973" y="429278"/>
                  <a:pt x="556973" y="429545"/>
                  <a:pt x="556973" y="429811"/>
                </a:cubicBezTo>
                <a:lnTo>
                  <a:pt x="556973" y="505625"/>
                </a:lnTo>
                <a:cubicBezTo>
                  <a:pt x="556973" y="519579"/>
                  <a:pt x="545673" y="530867"/>
                  <a:pt x="531614" y="530867"/>
                </a:cubicBezTo>
                <a:cubicBezTo>
                  <a:pt x="517644" y="530867"/>
                  <a:pt x="506343" y="519579"/>
                  <a:pt x="506343" y="505625"/>
                </a:cubicBezTo>
                <a:lnTo>
                  <a:pt x="476001" y="546065"/>
                </a:lnTo>
                <a:cubicBezTo>
                  <a:pt x="471018" y="552731"/>
                  <a:pt x="463366" y="556197"/>
                  <a:pt x="455714" y="556197"/>
                </a:cubicBezTo>
                <a:cubicBezTo>
                  <a:pt x="450375" y="556197"/>
                  <a:pt x="445125" y="554508"/>
                  <a:pt x="440498" y="551131"/>
                </a:cubicBezTo>
                <a:cubicBezTo>
                  <a:pt x="429375" y="542776"/>
                  <a:pt x="427062" y="526867"/>
                  <a:pt x="435515" y="515757"/>
                </a:cubicBezTo>
                <a:lnTo>
                  <a:pt x="481073" y="455053"/>
                </a:lnTo>
                <a:lnTo>
                  <a:pt x="455714" y="455053"/>
                </a:lnTo>
                <a:cubicBezTo>
                  <a:pt x="441744" y="455053"/>
                  <a:pt x="430443" y="443765"/>
                  <a:pt x="430443" y="429811"/>
                </a:cubicBezTo>
                <a:cubicBezTo>
                  <a:pt x="430443" y="415857"/>
                  <a:pt x="441744" y="404481"/>
                  <a:pt x="455714" y="404481"/>
                </a:cubicBezTo>
                <a:close/>
                <a:moveTo>
                  <a:pt x="157786" y="282117"/>
                </a:moveTo>
                <a:cubicBezTo>
                  <a:pt x="164272" y="282117"/>
                  <a:pt x="170770" y="284584"/>
                  <a:pt x="175710" y="289516"/>
                </a:cubicBezTo>
                <a:lnTo>
                  <a:pt x="317685" y="431277"/>
                </a:lnTo>
                <a:cubicBezTo>
                  <a:pt x="327565" y="441142"/>
                  <a:pt x="327565" y="457140"/>
                  <a:pt x="317685" y="467006"/>
                </a:cubicBezTo>
                <a:lnTo>
                  <a:pt x="245229" y="539441"/>
                </a:lnTo>
                <a:cubicBezTo>
                  <a:pt x="240422" y="544152"/>
                  <a:pt x="234013" y="546818"/>
                  <a:pt x="227248" y="546818"/>
                </a:cubicBezTo>
                <a:cubicBezTo>
                  <a:pt x="220572" y="546818"/>
                  <a:pt x="214163" y="544152"/>
                  <a:pt x="209357" y="539441"/>
                </a:cubicBezTo>
                <a:lnTo>
                  <a:pt x="206241" y="536242"/>
                </a:lnTo>
                <a:lnTo>
                  <a:pt x="144734" y="599079"/>
                </a:lnTo>
                <a:cubicBezTo>
                  <a:pt x="140016" y="603967"/>
                  <a:pt x="133518" y="606633"/>
                  <a:pt x="126753" y="606722"/>
                </a:cubicBezTo>
                <a:lnTo>
                  <a:pt x="126575" y="606722"/>
                </a:lnTo>
                <a:cubicBezTo>
                  <a:pt x="119899" y="606722"/>
                  <a:pt x="113491" y="604056"/>
                  <a:pt x="108684" y="599256"/>
                </a:cubicBezTo>
                <a:lnTo>
                  <a:pt x="7388" y="498113"/>
                </a:lnTo>
                <a:cubicBezTo>
                  <a:pt x="2670" y="493403"/>
                  <a:pt x="0" y="486914"/>
                  <a:pt x="0" y="480160"/>
                </a:cubicBezTo>
                <a:cubicBezTo>
                  <a:pt x="89" y="473405"/>
                  <a:pt x="2759" y="466917"/>
                  <a:pt x="7655" y="462206"/>
                </a:cubicBezTo>
                <a:lnTo>
                  <a:pt x="70587" y="400792"/>
                </a:lnTo>
                <a:lnTo>
                  <a:pt x="67382" y="397681"/>
                </a:lnTo>
                <a:cubicBezTo>
                  <a:pt x="62665" y="392882"/>
                  <a:pt x="59994" y="386482"/>
                  <a:pt x="59994" y="379728"/>
                </a:cubicBezTo>
                <a:cubicBezTo>
                  <a:pt x="59994" y="373062"/>
                  <a:pt x="62665" y="366663"/>
                  <a:pt x="67382" y="361863"/>
                </a:cubicBezTo>
                <a:lnTo>
                  <a:pt x="139927" y="289516"/>
                </a:lnTo>
                <a:cubicBezTo>
                  <a:pt x="144823" y="284584"/>
                  <a:pt x="151299" y="282117"/>
                  <a:pt x="157786" y="282117"/>
                </a:cubicBezTo>
                <a:close/>
                <a:moveTo>
                  <a:pt x="363724" y="101159"/>
                </a:moveTo>
                <a:cubicBezTo>
                  <a:pt x="359930" y="101159"/>
                  <a:pt x="356147" y="102604"/>
                  <a:pt x="353254" y="105492"/>
                </a:cubicBezTo>
                <a:lnTo>
                  <a:pt x="320945" y="137752"/>
                </a:lnTo>
                <a:cubicBezTo>
                  <a:pt x="321835" y="138463"/>
                  <a:pt x="322814" y="139174"/>
                  <a:pt x="323793" y="139974"/>
                </a:cubicBezTo>
                <a:cubicBezTo>
                  <a:pt x="327709" y="142818"/>
                  <a:pt x="331715" y="145662"/>
                  <a:pt x="335898" y="148417"/>
                </a:cubicBezTo>
                <a:cubicBezTo>
                  <a:pt x="337678" y="149572"/>
                  <a:pt x="339369" y="150728"/>
                  <a:pt x="341149" y="151794"/>
                </a:cubicBezTo>
                <a:cubicBezTo>
                  <a:pt x="347113" y="155527"/>
                  <a:pt x="353254" y="159082"/>
                  <a:pt x="359930" y="162459"/>
                </a:cubicBezTo>
                <a:cubicBezTo>
                  <a:pt x="376040" y="170724"/>
                  <a:pt x="392863" y="183344"/>
                  <a:pt x="408439" y="198897"/>
                </a:cubicBezTo>
                <a:cubicBezTo>
                  <a:pt x="424016" y="214449"/>
                  <a:pt x="436655" y="231246"/>
                  <a:pt x="444933" y="247243"/>
                </a:cubicBezTo>
                <a:cubicBezTo>
                  <a:pt x="448315" y="253998"/>
                  <a:pt x="451875" y="260130"/>
                  <a:pt x="455614" y="266084"/>
                </a:cubicBezTo>
                <a:cubicBezTo>
                  <a:pt x="456682" y="267862"/>
                  <a:pt x="457839" y="269550"/>
                  <a:pt x="458907" y="271239"/>
                </a:cubicBezTo>
                <a:cubicBezTo>
                  <a:pt x="461666" y="275416"/>
                  <a:pt x="464514" y="279504"/>
                  <a:pt x="467452" y="283326"/>
                </a:cubicBezTo>
                <a:cubicBezTo>
                  <a:pt x="468164" y="284303"/>
                  <a:pt x="468876" y="285281"/>
                  <a:pt x="469677" y="286258"/>
                </a:cubicBezTo>
                <a:lnTo>
                  <a:pt x="501987" y="253998"/>
                </a:lnTo>
                <a:cubicBezTo>
                  <a:pt x="507772" y="248221"/>
                  <a:pt x="507772" y="238800"/>
                  <a:pt x="501987" y="233024"/>
                </a:cubicBezTo>
                <a:lnTo>
                  <a:pt x="374260" y="105492"/>
                </a:lnTo>
                <a:cubicBezTo>
                  <a:pt x="371323" y="102604"/>
                  <a:pt x="367518" y="101159"/>
                  <a:pt x="363724" y="101159"/>
                </a:cubicBezTo>
                <a:close/>
                <a:moveTo>
                  <a:pt x="177209" y="50521"/>
                </a:moveTo>
                <a:cubicBezTo>
                  <a:pt x="183683" y="50521"/>
                  <a:pt x="190157" y="52987"/>
                  <a:pt x="195096" y="57919"/>
                </a:cubicBezTo>
                <a:cubicBezTo>
                  <a:pt x="205063" y="67784"/>
                  <a:pt x="205063" y="83869"/>
                  <a:pt x="195096" y="93644"/>
                </a:cubicBezTo>
                <a:lnTo>
                  <a:pt x="137075" y="151675"/>
                </a:lnTo>
                <a:lnTo>
                  <a:pt x="151936" y="151675"/>
                </a:lnTo>
                <a:cubicBezTo>
                  <a:pt x="165908" y="151675"/>
                  <a:pt x="177209" y="162961"/>
                  <a:pt x="177209" y="176914"/>
                </a:cubicBezTo>
                <a:cubicBezTo>
                  <a:pt x="177209" y="190866"/>
                  <a:pt x="165908" y="202241"/>
                  <a:pt x="151936" y="202241"/>
                </a:cubicBezTo>
                <a:lnTo>
                  <a:pt x="75939" y="202241"/>
                </a:lnTo>
                <a:cubicBezTo>
                  <a:pt x="69621" y="202241"/>
                  <a:pt x="63836" y="199842"/>
                  <a:pt x="59387" y="196020"/>
                </a:cubicBezTo>
                <a:cubicBezTo>
                  <a:pt x="58141" y="194954"/>
                  <a:pt x="56984" y="193710"/>
                  <a:pt x="55916" y="192288"/>
                </a:cubicBezTo>
                <a:cubicBezTo>
                  <a:pt x="52980" y="188466"/>
                  <a:pt x="51111" y="183845"/>
                  <a:pt x="50755" y="178691"/>
                </a:cubicBezTo>
                <a:cubicBezTo>
                  <a:pt x="50666" y="178069"/>
                  <a:pt x="50666" y="177447"/>
                  <a:pt x="50666" y="176736"/>
                </a:cubicBezTo>
                <a:lnTo>
                  <a:pt x="50666" y="101109"/>
                </a:lnTo>
                <a:cubicBezTo>
                  <a:pt x="50666" y="87157"/>
                  <a:pt x="61968" y="75782"/>
                  <a:pt x="75939" y="75782"/>
                </a:cubicBezTo>
                <a:cubicBezTo>
                  <a:pt x="89910" y="75782"/>
                  <a:pt x="101301" y="87157"/>
                  <a:pt x="101301" y="101109"/>
                </a:cubicBezTo>
                <a:lnTo>
                  <a:pt x="101301" y="115861"/>
                </a:lnTo>
                <a:lnTo>
                  <a:pt x="159322" y="57919"/>
                </a:lnTo>
                <a:cubicBezTo>
                  <a:pt x="164261" y="52987"/>
                  <a:pt x="170735" y="50521"/>
                  <a:pt x="177209" y="50521"/>
                </a:cubicBezTo>
                <a:close/>
                <a:moveTo>
                  <a:pt x="480892" y="0"/>
                </a:moveTo>
                <a:cubicBezTo>
                  <a:pt x="487122" y="0"/>
                  <a:pt x="494154" y="2666"/>
                  <a:pt x="498960" y="7376"/>
                </a:cubicBezTo>
                <a:lnTo>
                  <a:pt x="600162" y="108513"/>
                </a:lnTo>
                <a:cubicBezTo>
                  <a:pt x="604969" y="113312"/>
                  <a:pt x="607639" y="119800"/>
                  <a:pt x="607639" y="126554"/>
                </a:cubicBezTo>
                <a:cubicBezTo>
                  <a:pt x="607550" y="133309"/>
                  <a:pt x="604880" y="139708"/>
                  <a:pt x="599984" y="144507"/>
                </a:cubicBezTo>
                <a:lnTo>
                  <a:pt x="541417" y="201741"/>
                </a:lnTo>
                <a:cubicBezTo>
                  <a:pt x="562957" y="227425"/>
                  <a:pt x="561978" y="265640"/>
                  <a:pt x="537768" y="289724"/>
                </a:cubicBezTo>
                <a:lnTo>
                  <a:pt x="486499" y="340915"/>
                </a:lnTo>
                <a:cubicBezTo>
                  <a:pt x="485965" y="341537"/>
                  <a:pt x="485342" y="341715"/>
                  <a:pt x="484719" y="342159"/>
                </a:cubicBezTo>
                <a:cubicBezTo>
                  <a:pt x="483206" y="343403"/>
                  <a:pt x="481693" y="344470"/>
                  <a:pt x="480002" y="345270"/>
                </a:cubicBezTo>
                <a:cubicBezTo>
                  <a:pt x="478845" y="345892"/>
                  <a:pt x="477688" y="346425"/>
                  <a:pt x="476530" y="346869"/>
                </a:cubicBezTo>
                <a:cubicBezTo>
                  <a:pt x="474750" y="347403"/>
                  <a:pt x="472970" y="347669"/>
                  <a:pt x="471190" y="347847"/>
                </a:cubicBezTo>
                <a:cubicBezTo>
                  <a:pt x="470300" y="347936"/>
                  <a:pt x="469499" y="348380"/>
                  <a:pt x="468609" y="348380"/>
                </a:cubicBezTo>
                <a:cubicBezTo>
                  <a:pt x="468253" y="348380"/>
                  <a:pt x="467808" y="348114"/>
                  <a:pt x="467452" y="348114"/>
                </a:cubicBezTo>
                <a:cubicBezTo>
                  <a:pt x="465582" y="348025"/>
                  <a:pt x="463891" y="347580"/>
                  <a:pt x="462111" y="347047"/>
                </a:cubicBezTo>
                <a:cubicBezTo>
                  <a:pt x="460776" y="346692"/>
                  <a:pt x="459530" y="346514"/>
                  <a:pt x="458373" y="345981"/>
                </a:cubicBezTo>
                <a:cubicBezTo>
                  <a:pt x="458017" y="345892"/>
                  <a:pt x="457661" y="345892"/>
                  <a:pt x="457305" y="345714"/>
                </a:cubicBezTo>
                <a:lnTo>
                  <a:pt x="428911" y="331494"/>
                </a:lnTo>
                <a:cubicBezTo>
                  <a:pt x="421702" y="327940"/>
                  <a:pt x="412979" y="329273"/>
                  <a:pt x="407282" y="335049"/>
                </a:cubicBezTo>
                <a:lnTo>
                  <a:pt x="376308" y="365888"/>
                </a:lnTo>
                <a:cubicBezTo>
                  <a:pt x="367763" y="374509"/>
                  <a:pt x="356370" y="379219"/>
                  <a:pt x="344265" y="379219"/>
                </a:cubicBezTo>
                <a:cubicBezTo>
                  <a:pt x="332160" y="379219"/>
                  <a:pt x="320678" y="374509"/>
                  <a:pt x="312133" y="365888"/>
                </a:cubicBezTo>
                <a:lnTo>
                  <a:pt x="241194" y="295057"/>
                </a:lnTo>
                <a:cubicBezTo>
                  <a:pt x="223481" y="277371"/>
                  <a:pt x="223481" y="248576"/>
                  <a:pt x="241194" y="230891"/>
                </a:cubicBezTo>
                <a:lnTo>
                  <a:pt x="272079" y="200052"/>
                </a:lnTo>
                <a:cubicBezTo>
                  <a:pt x="277776" y="194364"/>
                  <a:pt x="279200" y="185655"/>
                  <a:pt x="275551" y="178456"/>
                </a:cubicBezTo>
                <a:lnTo>
                  <a:pt x="261398" y="150106"/>
                </a:lnTo>
                <a:cubicBezTo>
                  <a:pt x="261220" y="149750"/>
                  <a:pt x="261220" y="149395"/>
                  <a:pt x="261131" y="149039"/>
                </a:cubicBezTo>
                <a:cubicBezTo>
                  <a:pt x="260508" y="147884"/>
                  <a:pt x="260330" y="146640"/>
                  <a:pt x="260063" y="145307"/>
                </a:cubicBezTo>
                <a:cubicBezTo>
                  <a:pt x="259529" y="143529"/>
                  <a:pt x="259084" y="141841"/>
                  <a:pt x="258995" y="139974"/>
                </a:cubicBezTo>
                <a:cubicBezTo>
                  <a:pt x="258906" y="138730"/>
                  <a:pt x="259084" y="137486"/>
                  <a:pt x="259262" y="136242"/>
                </a:cubicBezTo>
                <a:cubicBezTo>
                  <a:pt x="259440" y="134375"/>
                  <a:pt x="259707" y="132687"/>
                  <a:pt x="260241" y="130909"/>
                </a:cubicBezTo>
                <a:cubicBezTo>
                  <a:pt x="260686" y="129754"/>
                  <a:pt x="261220" y="128599"/>
                  <a:pt x="261754" y="127443"/>
                </a:cubicBezTo>
                <a:cubicBezTo>
                  <a:pt x="262644" y="125755"/>
                  <a:pt x="263713" y="124155"/>
                  <a:pt x="264959" y="122733"/>
                </a:cubicBezTo>
                <a:cubicBezTo>
                  <a:pt x="265404" y="122111"/>
                  <a:pt x="265582" y="121400"/>
                  <a:pt x="266116" y="120955"/>
                </a:cubicBezTo>
                <a:lnTo>
                  <a:pt x="317384" y="69676"/>
                </a:lnTo>
                <a:cubicBezTo>
                  <a:pt x="341505" y="45592"/>
                  <a:pt x="379868" y="44525"/>
                  <a:pt x="405591" y="66121"/>
                </a:cubicBezTo>
                <a:lnTo>
                  <a:pt x="462912" y="7554"/>
                </a:lnTo>
                <a:cubicBezTo>
                  <a:pt x="467719" y="2755"/>
                  <a:pt x="474127" y="89"/>
                  <a:pt x="480892" y="0"/>
                </a:cubicBezTo>
                <a:close/>
              </a:path>
            </a:pathLst>
          </a:custGeom>
          <a:solidFill>
            <a:srgbClr val="FFFFFF">
              <a:alpha val="100000"/>
            </a:srgbClr>
          </a:solidFill>
          <a:ln>
            <a:headEnd type="none"/>
            <a:tailEnd type="none"/>
          </a:ln>
        </p:spPr>
        <p:txBody>
          <a:bodyPr/>
          <a:p>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6" name="组合 25"/>
          <p:cNvGrpSpPr/>
          <p:nvPr/>
        </p:nvGrpSpPr>
        <p:grpSpPr>
          <a:xfrm>
            <a:off x="2646045" y="3197225"/>
            <a:ext cx="6960619" cy="3374390"/>
            <a:chOff x="857" y="2694"/>
            <a:chExt cx="9669" cy="4472"/>
          </a:xfrm>
        </p:grpSpPr>
        <p:grpSp>
          <p:nvGrpSpPr>
            <p:cNvPr id="40964" name="Organization Chart 5"/>
            <p:cNvGrpSpPr/>
            <p:nvPr/>
          </p:nvGrpSpPr>
          <p:grpSpPr>
            <a:xfrm>
              <a:off x="857" y="2694"/>
              <a:ext cx="9669" cy="4472"/>
              <a:chOff x="-470" y="29"/>
              <a:chExt cx="8390" cy="1152"/>
            </a:xfrm>
          </p:grpSpPr>
          <p:sp>
            <p:nvSpPr>
              <p:cNvPr id="40965" name="AutoShape 6"/>
              <p:cNvSpPr>
                <a:spLocks noChangeAspect="1" noTextEdit="1"/>
              </p:cNvSpPr>
              <p:nvPr/>
            </p:nvSpPr>
            <p:spPr>
              <a:xfrm>
                <a:off x="0" y="29"/>
                <a:ext cx="7920" cy="1152"/>
              </a:xfrm>
              <a:prstGeom prst="rect">
                <a:avLst/>
              </a:prstGeom>
              <a:noFill/>
              <a:ln w="9525">
                <a:noFill/>
              </a:ln>
            </p:spPr>
            <p:txBody>
              <a:bodyPr anchor="t"/>
              <a:p>
                <a:endParaRPr lang="zh-CN" altLang="en-US" sz="100" dirty="0">
                  <a:latin typeface="Verdana" panose="020B0604030504040204" pitchFamily="34" charset="0"/>
                  <a:ea typeface="宋体" panose="02010600030101010101" pitchFamily="2" charset="-122"/>
                </a:endParaRPr>
              </a:p>
            </p:txBody>
          </p:sp>
          <p:sp>
            <p:nvSpPr>
              <p:cNvPr id="14349" name="_s1037"/>
              <p:cNvSpPr/>
              <p:nvPr/>
            </p:nvSpPr>
            <p:spPr>
              <a:xfrm>
                <a:off x="-470" y="367"/>
                <a:ext cx="767" cy="425"/>
              </a:xfrm>
              <a:prstGeom prst="roundRect">
                <a:avLst>
                  <a:gd name="adj" fmla="val 16667"/>
                </a:avLst>
              </a:prstGeom>
              <a:solidFill>
                <a:srgbClr val="92D050"/>
              </a:solidFill>
              <a:ln w="9525" cap="flat" cmpd="sng">
                <a:solidFill>
                  <a:schemeClr val="tx1"/>
                </a:solidFill>
                <a:prstDash val="solid"/>
                <a:bevel/>
                <a:headEnd type="none" w="med" len="med"/>
                <a:tailEnd type="none" w="med" len="med"/>
              </a:ln>
            </p:spPr>
            <p:txBody>
              <a:bodyPr wrap="none" lIns="0" tIns="0" rIns="0" bIns="0" anchor="ctr"/>
              <a:p>
                <a:pPr algn="l" fontAlgn="base"/>
                <a:r>
                  <a:rPr lang="en-US" altLang="zh-CN" sz="1245" strike="noStrike" noProof="1">
                    <a:latin typeface="Verdana" panose="020B0604030504040204" pitchFamily="34" charset="0"/>
                    <a:ea typeface="宋体" panose="02010600030101010101" pitchFamily="2" charset="-122"/>
                    <a:cs typeface="+mn-cs"/>
                  </a:rPr>
                  <a:t>  </a:t>
                </a:r>
                <a:r>
                  <a:rPr lang="en-US" altLang="zh-CN" sz="1600" strike="noStrike" noProof="1">
                    <a:latin typeface="Verdana" panose="020B0604030504040204" pitchFamily="34" charset="0"/>
                    <a:ea typeface="宋体" panose="02010600030101010101" pitchFamily="2" charset="-122"/>
                    <a:cs typeface="+mn-cs"/>
                  </a:rPr>
                  <a:t> </a:t>
                </a:r>
                <a:r>
                  <a:rPr lang="zh-CN" altLang="en-US" b="1" strike="noStrike" noProof="1">
                    <a:latin typeface="Verdana" panose="020B0604030504040204" pitchFamily="34" charset="0"/>
                    <a:ea typeface="宋体" panose="02010600030101010101" pitchFamily="2" charset="-122"/>
                    <a:cs typeface="+mn-cs"/>
                    <a:sym typeface="+mn-ea"/>
                  </a:rPr>
                  <a:t>油</a:t>
                </a:r>
                <a:endParaRPr lang="zh-CN" altLang="en-US" b="1" strike="noStrike" noProof="1">
                  <a:latin typeface="Verdana" panose="020B0604030504040204" pitchFamily="34" charset="0"/>
                  <a:ea typeface="宋体" panose="02010600030101010101" pitchFamily="2" charset="-122"/>
                  <a:cs typeface="+mn-cs"/>
                  <a:sym typeface="+mn-ea"/>
                </a:endParaRPr>
              </a:p>
              <a:p>
                <a:pPr algn="l" fontAlgn="base"/>
                <a:r>
                  <a:rPr lang="en-US" altLang="zh-CN" b="1" strike="noStrike" noProof="1">
                    <a:latin typeface="Verdana" panose="020B0604030504040204" pitchFamily="34" charset="0"/>
                    <a:ea typeface="宋体" panose="02010600030101010101" pitchFamily="2" charset="-122"/>
                    <a:cs typeface="+mn-cs"/>
                    <a:sym typeface="+mn-ea"/>
                  </a:rPr>
                  <a:t>  </a:t>
                </a:r>
                <a:r>
                  <a:rPr lang="zh-CN" altLang="en-US" b="1" strike="noStrike" noProof="1">
                    <a:latin typeface="Verdana" panose="020B0604030504040204" pitchFamily="34" charset="0"/>
                    <a:ea typeface="宋体" panose="02010600030101010101" pitchFamily="2" charset="-122"/>
                    <a:cs typeface="+mn-cs"/>
                    <a:sym typeface="+mn-ea"/>
                  </a:rPr>
                  <a:t>泥</a:t>
                </a:r>
                <a:r>
                  <a:rPr lang="zh-CN" altLang="en-US" sz="1500" b="1" strike="noStrike" noProof="1">
                    <a:latin typeface="Verdana" panose="020B0604030504040204" pitchFamily="34" charset="0"/>
                    <a:ea typeface="宋体" panose="02010600030101010101" pitchFamily="2" charset="-122"/>
                    <a:cs typeface="+mn-cs"/>
                  </a:rPr>
                  <a:t>   </a:t>
                </a:r>
                <a:endParaRPr lang="zh-CN" altLang="en-US" sz="1500" b="1" strike="noStrike" noProof="1">
                  <a:latin typeface="Verdana" panose="020B0604030504040204" pitchFamily="34" charset="0"/>
                  <a:ea typeface="宋体" panose="02010600030101010101" pitchFamily="2" charset="-122"/>
                </a:endParaRPr>
              </a:p>
            </p:txBody>
          </p:sp>
          <p:sp>
            <p:nvSpPr>
              <p:cNvPr id="40967" name="_s1038"/>
              <p:cNvSpPr/>
              <p:nvPr/>
            </p:nvSpPr>
            <p:spPr>
              <a:xfrm>
                <a:off x="1476" y="172"/>
                <a:ext cx="846" cy="756"/>
              </a:xfrm>
              <a:prstGeom prst="roundRect">
                <a:avLst>
                  <a:gd name="adj" fmla="val 16667"/>
                </a:avLst>
              </a:prstGeom>
              <a:solidFill>
                <a:schemeClr val="accent1"/>
              </a:solidFill>
              <a:ln w="9525" cap="flat" cmpd="sng">
                <a:solidFill>
                  <a:schemeClr val="tx1"/>
                </a:solidFill>
                <a:prstDash val="solid"/>
                <a:bevel/>
                <a:headEnd type="none" w="med" len="med"/>
                <a:tailEnd type="none" w="med" len="med"/>
              </a:ln>
            </p:spPr>
            <p:txBody>
              <a:bodyPr wrap="none" lIns="0" tIns="0" rIns="0" bIns="0" anchor="ctr"/>
              <a:p>
                <a:r>
                  <a:rPr lang="en-US" altLang="zh-CN" sz="2100" b="1" dirty="0">
                    <a:latin typeface="Verdana" panose="020B0604030504040204" pitchFamily="34" charset="0"/>
                    <a:ea typeface="宋体" panose="02010600030101010101" pitchFamily="2" charset="-122"/>
                  </a:rPr>
                  <a:t> </a:t>
                </a:r>
                <a:r>
                  <a:rPr lang="zh-CN" altLang="en-US" sz="2100" b="1" dirty="0">
                    <a:latin typeface="Verdana" panose="020B0604030504040204" pitchFamily="34" charset="0"/>
                    <a:ea typeface="宋体" panose="02010600030101010101" pitchFamily="2" charset="-122"/>
                  </a:rPr>
                  <a:t>专</a:t>
                </a:r>
                <a:endParaRPr lang="zh-CN" altLang="en-US" sz="2100" b="1" dirty="0">
                  <a:latin typeface="Verdana" panose="020B0604030504040204" pitchFamily="34" charset="0"/>
                  <a:ea typeface="宋体" panose="02010600030101010101" pitchFamily="2" charset="-122"/>
                </a:endParaRPr>
              </a:p>
              <a:p>
                <a:r>
                  <a:rPr lang="en-US" altLang="zh-CN" sz="2100" b="1" dirty="0">
                    <a:latin typeface="Verdana" panose="020B0604030504040204" pitchFamily="34" charset="0"/>
                    <a:ea typeface="宋体" panose="02010600030101010101" pitchFamily="2" charset="-122"/>
                  </a:rPr>
                  <a:t> </a:t>
                </a:r>
                <a:r>
                  <a:rPr lang="zh-CN" altLang="en-US" sz="2100" b="1" dirty="0">
                    <a:latin typeface="Verdana" panose="020B0604030504040204" pitchFamily="34" charset="0"/>
                    <a:ea typeface="宋体" panose="02010600030101010101" pitchFamily="2" charset="-122"/>
                  </a:rPr>
                  <a:t>用</a:t>
                </a:r>
                <a:endParaRPr lang="zh-CN" altLang="en-US" sz="2100" b="1" dirty="0">
                  <a:latin typeface="Verdana" panose="020B0604030504040204" pitchFamily="34" charset="0"/>
                  <a:ea typeface="宋体" panose="02010600030101010101" pitchFamily="2" charset="-122"/>
                </a:endParaRPr>
              </a:p>
              <a:p>
                <a:r>
                  <a:rPr lang="en-US" altLang="zh-CN" sz="2100" b="1" dirty="0">
                    <a:latin typeface="Verdana" panose="020B0604030504040204" pitchFamily="34" charset="0"/>
                    <a:ea typeface="宋体" panose="02010600030101010101" pitchFamily="2" charset="-122"/>
                  </a:rPr>
                  <a:t> </a:t>
                </a:r>
                <a:r>
                  <a:rPr lang="zh-CN" altLang="en-US" sz="2100" b="1" dirty="0">
                    <a:latin typeface="Verdana" panose="020B0604030504040204" pitchFamily="34" charset="0"/>
                    <a:ea typeface="宋体" panose="02010600030101010101" pitchFamily="2" charset="-122"/>
                  </a:rPr>
                  <a:t>设</a:t>
                </a:r>
                <a:endParaRPr lang="zh-CN" altLang="en-US" sz="2100" b="1" dirty="0">
                  <a:latin typeface="Verdana" panose="020B0604030504040204" pitchFamily="34" charset="0"/>
                  <a:ea typeface="宋体" panose="02010600030101010101" pitchFamily="2" charset="-122"/>
                </a:endParaRPr>
              </a:p>
              <a:p>
                <a:r>
                  <a:rPr lang="en-US" altLang="zh-CN" sz="2100" b="1" dirty="0">
                    <a:latin typeface="Verdana" panose="020B0604030504040204" pitchFamily="34" charset="0"/>
                    <a:ea typeface="宋体" panose="02010600030101010101" pitchFamily="2" charset="-122"/>
                  </a:rPr>
                  <a:t> </a:t>
                </a:r>
                <a:r>
                  <a:rPr lang="zh-CN" altLang="en-US" sz="2100" b="1" dirty="0">
                    <a:latin typeface="Verdana" panose="020B0604030504040204" pitchFamily="34" charset="0"/>
                    <a:ea typeface="宋体" panose="02010600030101010101" pitchFamily="2" charset="-122"/>
                  </a:rPr>
                  <a:t>备</a:t>
                </a:r>
                <a:endParaRPr lang="zh-CN" altLang="en-US" sz="2100" b="1" dirty="0">
                  <a:latin typeface="Verdana" panose="020B0604030504040204" pitchFamily="34" charset="0"/>
                  <a:ea typeface="宋体" panose="02010600030101010101" pitchFamily="2" charset="-122"/>
                </a:endParaRPr>
              </a:p>
            </p:txBody>
          </p:sp>
          <p:sp>
            <p:nvSpPr>
              <p:cNvPr id="14353" name="_s1041"/>
              <p:cNvSpPr/>
              <p:nvPr/>
            </p:nvSpPr>
            <p:spPr>
              <a:xfrm>
                <a:off x="5213" y="326"/>
                <a:ext cx="2425" cy="209"/>
              </a:xfrm>
              <a:prstGeom prst="roundRect">
                <a:avLst>
                  <a:gd name="adj" fmla="val 16667"/>
                </a:avLst>
              </a:prstGeom>
              <a:solidFill>
                <a:schemeClr val="accent1"/>
              </a:solidFill>
              <a:ln w="9525" cap="flat" cmpd="sng">
                <a:solidFill>
                  <a:schemeClr val="tx1"/>
                </a:solidFill>
                <a:prstDash val="solid"/>
                <a:bevel/>
                <a:headEnd type="none" w="med" len="med"/>
                <a:tailEnd type="none" w="med" len="med"/>
              </a:ln>
            </p:spPr>
            <p:txBody>
              <a:bodyPr wrap="none" lIns="0" tIns="0" rIns="0" bIns="0" anchor="ctr"/>
              <a:p>
                <a:pPr algn="l" fontAlgn="base"/>
                <a:r>
                  <a:rPr lang="en-US" altLang="zh-CN" sz="1500" b="1" strike="noStrike" noProof="1" smtClean="0">
                    <a:latin typeface="Verdana" panose="020B0604030504040204" pitchFamily="34" charset="0"/>
                    <a:ea typeface="宋体" panose="02010600030101010101" pitchFamily="2" charset="-122"/>
                    <a:cs typeface="+mn-cs"/>
                  </a:rPr>
                  <a:t>  </a:t>
                </a:r>
                <a:endParaRPr lang="en-US" altLang="zh-CN" sz="1500" b="1" strike="noStrike" noProof="1" smtClean="0">
                  <a:latin typeface="Verdana" panose="020B0604030504040204" pitchFamily="34" charset="0"/>
                  <a:ea typeface="宋体" panose="02010600030101010101" pitchFamily="2" charset="-122"/>
                  <a:cs typeface="+mn-cs"/>
                </a:endParaRPr>
              </a:p>
              <a:p>
                <a:pPr algn="l" fontAlgn="base"/>
                <a:r>
                  <a:rPr lang="en-US" altLang="zh-CN" sz="1500" b="1" strike="noStrike" noProof="1" smtClean="0">
                    <a:latin typeface="Verdana" panose="020B0604030504040204" pitchFamily="34" charset="0"/>
                    <a:ea typeface="宋体" panose="02010600030101010101" pitchFamily="2" charset="-122"/>
                    <a:cs typeface="+mn-cs"/>
                  </a:rPr>
                  <a:t>       </a:t>
                </a:r>
                <a:r>
                  <a:rPr lang="zh-CN" altLang="en-US" sz="1500" b="1" strike="noStrike" noProof="1" smtClean="0">
                    <a:latin typeface="Verdana" panose="020B0604030504040204" pitchFamily="34" charset="0"/>
                    <a:ea typeface="宋体" panose="02010600030101010101" pitchFamily="2" charset="-122"/>
                    <a:cs typeface="+mn-cs"/>
                  </a:rPr>
                  <a:t>制砖原料</a:t>
                </a:r>
                <a:r>
                  <a:rPr lang="en-US" altLang="zh-CN" sz="1500" b="1" strike="noStrike" noProof="1" smtClean="0">
                    <a:latin typeface="Calibri" panose="020F0502020204030204" charset="0"/>
                    <a:ea typeface="宋体" panose="02010600030101010101" pitchFamily="2" charset="-122"/>
                    <a:cs typeface="Calibri" panose="020F0502020204030204" charset="0"/>
                    <a:sym typeface="+mn-ea"/>
                  </a:rPr>
                  <a:t>  </a:t>
                </a:r>
                <a:endParaRPr lang="en-US" altLang="zh-CN" sz="1500" b="1" strike="noStrike" noProof="1" smtClean="0">
                  <a:latin typeface="Calibri" panose="020F0502020204030204" charset="0"/>
                  <a:ea typeface="宋体" panose="02010600030101010101" pitchFamily="2" charset="-122"/>
                  <a:cs typeface="Calibri" panose="020F0502020204030204" charset="0"/>
                  <a:sym typeface="+mn-ea"/>
                </a:endParaRPr>
              </a:p>
              <a:p>
                <a:pPr algn="l" fontAlgn="base"/>
                <a:r>
                  <a:rPr lang="zh-CN" altLang="en-US" sz="1500" b="1" strike="noStrike" noProof="1" smtClean="0">
                    <a:latin typeface="Verdana" panose="020B0604030504040204" pitchFamily="34" charset="0"/>
                    <a:ea typeface="宋体" panose="02010600030101010101" pitchFamily="2" charset="-122"/>
                    <a:cs typeface="+mn-cs"/>
                  </a:rPr>
                  <a:t>     </a:t>
                </a:r>
                <a:endParaRPr lang="zh-CN" altLang="en-US" sz="1500" b="1" strike="noStrike" noProof="1" smtClean="0">
                  <a:latin typeface="Verdana" panose="020B0604030504040204" pitchFamily="34" charset="0"/>
                  <a:ea typeface="宋体" panose="02010600030101010101" pitchFamily="2" charset="-122"/>
                  <a:cs typeface="+mn-cs"/>
                </a:endParaRPr>
              </a:p>
            </p:txBody>
          </p:sp>
          <p:sp>
            <p:nvSpPr>
              <p:cNvPr id="14354" name="_s1042"/>
              <p:cNvSpPr/>
              <p:nvPr/>
            </p:nvSpPr>
            <p:spPr>
              <a:xfrm>
                <a:off x="5213" y="37"/>
                <a:ext cx="2474" cy="213"/>
              </a:xfrm>
              <a:prstGeom prst="roundRect">
                <a:avLst>
                  <a:gd name="adj" fmla="val 16667"/>
                </a:avLst>
              </a:prstGeom>
              <a:solidFill>
                <a:schemeClr val="accent1"/>
              </a:solidFill>
              <a:ln w="9525" cap="flat" cmpd="sng">
                <a:solidFill>
                  <a:schemeClr val="tx1"/>
                </a:solidFill>
                <a:prstDash val="solid"/>
                <a:bevel/>
                <a:headEnd type="none" w="med" len="med"/>
                <a:tailEnd type="none" w="med" len="med"/>
              </a:ln>
            </p:spPr>
            <p:txBody>
              <a:bodyPr wrap="none" lIns="0" tIns="0" rIns="0" bIns="0" anchor="ctr"/>
              <a:p>
                <a:pPr algn="l" fontAlgn="base"/>
                <a:r>
                  <a:rPr lang="zh-CN" altLang="en-US" sz="970" strike="noStrike" noProof="1">
                    <a:solidFill>
                      <a:srgbClr val="FF0000"/>
                    </a:solidFill>
                    <a:latin typeface="Verdana" panose="020B0604030504040204" pitchFamily="34" charset="0"/>
                    <a:ea typeface="宋体" panose="02010600030101010101" pitchFamily="2" charset="-122"/>
                    <a:cs typeface="+mn-cs"/>
                  </a:rPr>
                  <a:t> </a:t>
                </a:r>
                <a:r>
                  <a:rPr lang="zh-CN" altLang="en-US" sz="1500" b="1" strike="noStrike" noProof="1" smtClean="0">
                    <a:latin typeface="Verdana" panose="020B0604030504040204" pitchFamily="34" charset="0"/>
                    <a:ea typeface="宋体" panose="02010600030101010101" pitchFamily="2" charset="-122"/>
                    <a:cs typeface="+mn-cs"/>
                  </a:rPr>
                  <a:t> </a:t>
                </a:r>
                <a:r>
                  <a:rPr lang="zh-CN" altLang="en-US" sz="1500" b="1" smtClean="0">
                    <a:latin typeface="Verdana" panose="020B0604030504040204" pitchFamily="34" charset="0"/>
                    <a:cs typeface="+mn-cs"/>
                    <a:sym typeface="+mn-ea"/>
                  </a:rPr>
                  <a:t>高品质，</a:t>
                </a:r>
                <a:r>
                  <a:rPr lang="zh-CN" altLang="en-US" sz="1500" b="1" strike="noStrike" noProof="1" smtClean="0">
                    <a:latin typeface="Verdana" panose="020B0604030504040204" pitchFamily="34" charset="0"/>
                    <a:ea typeface="宋体" panose="02010600030101010101" pitchFamily="2" charset="-122"/>
                    <a:cs typeface="+mn-cs"/>
                  </a:rPr>
                  <a:t>高回收率</a:t>
                </a:r>
                <a:endParaRPr lang="zh-CN" altLang="en-US" sz="1500" b="1" strike="noStrike" noProof="1">
                  <a:latin typeface="Verdana" panose="020B0604030504040204" pitchFamily="34" charset="0"/>
                  <a:ea typeface="宋体" panose="02010600030101010101" pitchFamily="2" charset="-122"/>
                </a:endParaRPr>
              </a:p>
            </p:txBody>
          </p:sp>
          <p:sp>
            <p:nvSpPr>
              <p:cNvPr id="14356" name="_s1044"/>
              <p:cNvSpPr/>
              <p:nvPr/>
            </p:nvSpPr>
            <p:spPr>
              <a:xfrm>
                <a:off x="5158" y="654"/>
                <a:ext cx="2338" cy="206"/>
              </a:xfrm>
              <a:prstGeom prst="roundRect">
                <a:avLst>
                  <a:gd name="adj" fmla="val 16667"/>
                </a:avLst>
              </a:prstGeom>
              <a:solidFill>
                <a:schemeClr val="accent1"/>
              </a:solidFill>
              <a:ln w="9525" cap="flat" cmpd="sng">
                <a:solidFill>
                  <a:schemeClr val="tx1"/>
                </a:solidFill>
                <a:prstDash val="solid"/>
                <a:bevel/>
                <a:headEnd type="none" w="med" len="med"/>
                <a:tailEnd type="none" w="med" len="med"/>
              </a:ln>
            </p:spPr>
            <p:txBody>
              <a:bodyPr wrap="none" lIns="0" tIns="0" rIns="0" bIns="0" anchor="ctr"/>
              <a:p>
                <a:pPr fontAlgn="base"/>
                <a:r>
                  <a:rPr lang="en-US" altLang="zh-CN" sz="970" strike="noStrike" noProof="1">
                    <a:latin typeface="Verdana" panose="020B0604030504040204" pitchFamily="34" charset="0"/>
                    <a:ea typeface="宋体" panose="02010600030101010101" pitchFamily="2" charset="-122"/>
                    <a:cs typeface="+mn-cs"/>
                  </a:rPr>
                  <a:t>          </a:t>
                </a:r>
                <a:r>
                  <a:rPr lang="zh-CN" altLang="en-US" sz="1500" b="1" strike="noStrike" noProof="1" smtClean="0">
                    <a:latin typeface="Verdana" panose="020B0604030504040204" pitchFamily="34" charset="0"/>
                    <a:ea typeface="宋体" panose="02010600030101010101" pitchFamily="2" charset="-122"/>
                    <a:cs typeface="+mn-cs"/>
                  </a:rPr>
                  <a:t>回用于生产</a:t>
                </a:r>
                <a:endParaRPr lang="zh-CN" altLang="en-US" sz="1500" b="1" strike="noStrike" noProof="1">
                  <a:latin typeface="Verdana" panose="020B0604030504040204" pitchFamily="34" charset="0"/>
                  <a:ea typeface="宋体" panose="02010600030101010101" pitchFamily="2" charset="-122"/>
                </a:endParaRPr>
              </a:p>
            </p:txBody>
          </p:sp>
        </p:grpSp>
        <p:sp>
          <p:nvSpPr>
            <p:cNvPr id="2" name="右箭头 1"/>
            <p:cNvSpPr/>
            <p:nvPr/>
          </p:nvSpPr>
          <p:spPr>
            <a:xfrm>
              <a:off x="1761" y="4503"/>
              <a:ext cx="1312" cy="340"/>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nvGrpSpPr>
          <p:cNvPr id="27" name="组合 26"/>
          <p:cNvGrpSpPr/>
          <p:nvPr/>
        </p:nvGrpSpPr>
        <p:grpSpPr>
          <a:xfrm>
            <a:off x="6063615" y="3233420"/>
            <a:ext cx="978535" cy="2303780"/>
            <a:chOff x="6693" y="2802"/>
            <a:chExt cx="1541" cy="3628"/>
          </a:xfrm>
        </p:grpSpPr>
        <p:cxnSp>
          <p:nvCxnSpPr>
            <p:cNvPr id="19" name="直接连接符 18"/>
            <p:cNvCxnSpPr/>
            <p:nvPr/>
          </p:nvCxnSpPr>
          <p:spPr>
            <a:xfrm>
              <a:off x="6693" y="3448"/>
              <a:ext cx="28" cy="2925"/>
            </a:xfrm>
            <a:prstGeom prst="line">
              <a:avLst/>
            </a:prstGeom>
            <a:ln w="63500"/>
          </p:spPr>
          <p:style>
            <a:lnRef idx="2">
              <a:schemeClr val="accent1"/>
            </a:lnRef>
            <a:fillRef idx="0">
              <a:srgbClr val="FFFFFF"/>
            </a:fillRef>
            <a:effectRef idx="0">
              <a:srgbClr val="FFFFFF"/>
            </a:effectRef>
            <a:fontRef idx="minor">
              <a:schemeClr val="tx1"/>
            </a:fontRef>
          </p:style>
        </p:cxnSp>
        <p:sp>
          <p:nvSpPr>
            <p:cNvPr id="20" name="右箭头 19"/>
            <p:cNvSpPr/>
            <p:nvPr/>
          </p:nvSpPr>
          <p:spPr>
            <a:xfrm>
              <a:off x="6753" y="3368"/>
              <a:ext cx="1480" cy="340"/>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1" name="右箭头 20"/>
            <p:cNvSpPr/>
            <p:nvPr/>
          </p:nvSpPr>
          <p:spPr>
            <a:xfrm>
              <a:off x="6754" y="4729"/>
              <a:ext cx="1480" cy="340"/>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2" name="右箭头 21"/>
            <p:cNvSpPr/>
            <p:nvPr/>
          </p:nvSpPr>
          <p:spPr>
            <a:xfrm>
              <a:off x="6721" y="6090"/>
              <a:ext cx="1480" cy="340"/>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3" name="文本框 22"/>
            <p:cNvSpPr txBox="1"/>
            <p:nvPr/>
          </p:nvSpPr>
          <p:spPr>
            <a:xfrm>
              <a:off x="7087" y="2802"/>
              <a:ext cx="787" cy="580"/>
            </a:xfrm>
            <a:prstGeom prst="rect">
              <a:avLst/>
            </a:prstGeom>
            <a:noFill/>
          </p:spPr>
          <p:txBody>
            <a:bodyPr wrap="square" rtlCol="0">
              <a:spAutoFit/>
            </a:bodyPr>
            <a:p>
              <a:r>
                <a:rPr lang="zh-CN" altLang="en-US" b="1">
                  <a:solidFill>
                    <a:srgbClr val="FF0000"/>
                  </a:solidFill>
                </a:rPr>
                <a:t>油</a:t>
              </a:r>
              <a:endParaRPr lang="zh-CN" altLang="en-US" b="1">
                <a:solidFill>
                  <a:srgbClr val="FF0000"/>
                </a:solidFill>
              </a:endParaRPr>
            </a:p>
          </p:txBody>
        </p:sp>
        <p:sp>
          <p:nvSpPr>
            <p:cNvPr id="24" name="文本框 23"/>
            <p:cNvSpPr txBox="1"/>
            <p:nvPr/>
          </p:nvSpPr>
          <p:spPr>
            <a:xfrm>
              <a:off x="7087" y="4256"/>
              <a:ext cx="787" cy="580"/>
            </a:xfrm>
            <a:prstGeom prst="rect">
              <a:avLst/>
            </a:prstGeom>
            <a:noFill/>
          </p:spPr>
          <p:txBody>
            <a:bodyPr wrap="square" rtlCol="0">
              <a:spAutoFit/>
            </a:bodyPr>
            <a:p>
              <a:r>
                <a:rPr lang="zh-CN" altLang="en-US" b="1">
                  <a:solidFill>
                    <a:srgbClr val="FF0000"/>
                  </a:solidFill>
                </a:rPr>
                <a:t>泥</a:t>
              </a:r>
              <a:endParaRPr lang="zh-CN" altLang="en-US" b="1">
                <a:solidFill>
                  <a:srgbClr val="FF0000"/>
                </a:solidFill>
              </a:endParaRPr>
            </a:p>
          </p:txBody>
        </p:sp>
        <p:sp>
          <p:nvSpPr>
            <p:cNvPr id="25" name="文本框 24"/>
            <p:cNvSpPr txBox="1"/>
            <p:nvPr/>
          </p:nvSpPr>
          <p:spPr>
            <a:xfrm>
              <a:off x="7087" y="5524"/>
              <a:ext cx="787" cy="580"/>
            </a:xfrm>
            <a:prstGeom prst="rect">
              <a:avLst/>
            </a:prstGeom>
            <a:noFill/>
          </p:spPr>
          <p:txBody>
            <a:bodyPr wrap="square" rtlCol="0">
              <a:spAutoFit/>
            </a:bodyPr>
            <a:p>
              <a:r>
                <a:rPr lang="zh-CN" altLang="en-US" b="1">
                  <a:solidFill>
                    <a:srgbClr val="FF0000"/>
                  </a:solidFill>
                </a:rPr>
                <a:t>水</a:t>
              </a:r>
              <a:endParaRPr lang="zh-CN" altLang="en-US" b="1">
                <a:solidFill>
                  <a:srgbClr val="FF0000"/>
                </a:solidFill>
              </a:endParaRPr>
            </a:p>
          </p:txBody>
        </p:sp>
      </p:grpSp>
      <p:sp>
        <p:nvSpPr>
          <p:cNvPr id="3" name="右箭头 2"/>
          <p:cNvSpPr/>
          <p:nvPr/>
        </p:nvSpPr>
        <p:spPr>
          <a:xfrm>
            <a:off x="4890770" y="4495800"/>
            <a:ext cx="1149985" cy="223520"/>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文本框 4"/>
          <p:cNvSpPr txBox="1"/>
          <p:nvPr/>
        </p:nvSpPr>
        <p:spPr>
          <a:xfrm>
            <a:off x="1411605" y="990600"/>
            <a:ext cx="9969500" cy="2231390"/>
          </a:xfrm>
          <a:prstGeom prst="rect">
            <a:avLst/>
          </a:prstGeom>
          <a:noFill/>
        </p:spPr>
        <p:txBody>
          <a:bodyPr wrap="square" rtlCol="0" anchor="t">
            <a:noAutofit/>
          </a:bodyPr>
          <a:p>
            <a:r>
              <a:rPr lang="en-US" altLang="zh-CN" b="1" dirty="0">
                <a:sym typeface="+mn-ea"/>
              </a:rPr>
              <a:t> </a:t>
            </a:r>
            <a:r>
              <a:rPr lang="en-US" altLang="zh-CN" b="1" dirty="0">
                <a:latin typeface="微软雅黑" panose="020B0503020204020204" charset="-122"/>
                <a:ea typeface="微软雅黑" panose="020B0503020204020204" charset="-122"/>
                <a:cs typeface="微软雅黑" panose="020B0503020204020204" charset="-122"/>
                <a:sym typeface="+mn-ea"/>
              </a:rPr>
              <a:t>        </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钻井、采油、集输、炼化等油田化工、地方石化企业和船舶、港口码头等行业在生产运行过程中会产生大量的</a:t>
            </a:r>
            <a:r>
              <a:rPr lang="zh-CN" altLang="en-US" sz="2400" b="1" dirty="0">
                <a:solidFill>
                  <a:schemeClr val="tx1"/>
                </a:solidFill>
                <a:latin typeface="微软雅黑" panose="020B0503020204020204" charset="-122"/>
                <a:ea typeface="微软雅黑" panose="020B0503020204020204" charset="-122"/>
                <a:cs typeface="微软雅黑" panose="020B0503020204020204" charset="-122"/>
                <a:sym typeface="+mn-ea"/>
              </a:rPr>
              <a:t>含油污泥，属于</a:t>
            </a:r>
            <a:r>
              <a:rPr lang="en-US" altLang="zh-CN" sz="2400" b="1" dirty="0">
                <a:solidFill>
                  <a:schemeClr val="tx1"/>
                </a:solidFill>
                <a:latin typeface="微软雅黑" panose="020B0503020204020204" charset="-122"/>
                <a:ea typeface="微软雅黑" panose="020B0503020204020204" charset="-122"/>
                <a:cs typeface="微软雅黑" panose="020B0503020204020204" charset="-122"/>
                <a:sym typeface="+mn-ea"/>
              </a:rPr>
              <a:t>HW08</a:t>
            </a:r>
            <a:r>
              <a:rPr lang="zh-CN" altLang="en-US" sz="2400" b="1" dirty="0">
                <a:solidFill>
                  <a:schemeClr val="tx1"/>
                </a:solidFill>
                <a:latin typeface="微软雅黑" panose="020B0503020204020204" charset="-122"/>
                <a:ea typeface="微软雅黑" panose="020B0503020204020204" charset="-122"/>
                <a:cs typeface="微软雅黑" panose="020B0503020204020204" charset="-122"/>
                <a:sym typeface="+mn-ea"/>
              </a:rPr>
              <a:t>类危险废物</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。我们提供专业的工业储罐、设备清洗与油泥回收一站式服务，涵盖从清洗、处理到资源化回收的全流程。</a:t>
            </a:r>
            <a:r>
              <a:rPr lang="zh-CN" altLang="en-US" sz="2400" dirty="0">
                <a:latin typeface="微软雅黑" panose="020B0503020204020204" charset="-122"/>
                <a:ea typeface="微软雅黑" panose="020B0503020204020204" charset="-122"/>
                <a:cs typeface="微软雅黑" panose="020B0503020204020204" charset="-122"/>
                <a:sym typeface="+mn-ea"/>
              </a:rPr>
              <a:t>油泥通过专用设备使油水泥三相分离彻底，流程短，效率高。</a:t>
            </a:r>
            <a:r>
              <a:rPr lang="en-US" sz="2400">
                <a:solidFill>
                  <a:srgbClr val="000000">
                    <a:alpha val="100000"/>
                  </a:srgbClr>
                </a:solidFill>
                <a:latin typeface="微软雅黑" panose="020B0503020204020204" charset="-122"/>
                <a:ea typeface="微软雅黑" panose="020B0503020204020204" charset="-122"/>
                <a:cs typeface="微软雅黑" panose="020B0503020204020204" charset="-122"/>
                <a:sym typeface="+mn-ea"/>
              </a:rPr>
              <a:t>符合国家“无害化，减量化，资源化”的环保政策</a:t>
            </a:r>
            <a:r>
              <a:rPr lang="zh-CN" altLang="en-US" sz="2400">
                <a:solidFill>
                  <a:srgbClr val="000000">
                    <a:alpha val="100000"/>
                  </a:srgbClr>
                </a:solidFill>
                <a:latin typeface="微软雅黑" panose="020B0503020204020204" charset="-122"/>
                <a:ea typeface="微软雅黑" panose="020B0503020204020204" charset="-122"/>
                <a:cs typeface="微软雅黑" panose="020B0503020204020204" charset="-122"/>
                <a:sym typeface="+mn-ea"/>
              </a:rPr>
              <a:t>。</a:t>
            </a:r>
            <a:endParaRPr lang="zh-CN" altLang="en-US" sz="2400" dirty="0">
              <a:solidFill>
                <a:srgbClr val="000000">
                  <a:alpha val="100000"/>
                </a:srgbClr>
              </a:solidFill>
              <a:latin typeface="微软雅黑" panose="020B0503020204020204" charset="-122"/>
              <a:ea typeface="微软雅黑" panose="020B0503020204020204" charset="-122"/>
              <a:cs typeface="微软雅黑" panose="020B0503020204020204" charset="-122"/>
              <a:sym typeface="+mn-ea"/>
            </a:endParaRPr>
          </a:p>
        </p:txBody>
      </p:sp>
      <p:sp>
        <p:nvSpPr>
          <p:cNvPr id="7" name="文本框 6"/>
          <p:cNvSpPr txBox="1"/>
          <p:nvPr/>
        </p:nvSpPr>
        <p:spPr>
          <a:xfrm>
            <a:off x="1295400" y="533400"/>
            <a:ext cx="4064000" cy="398780"/>
          </a:xfrm>
          <a:prstGeom prst="rect">
            <a:avLst/>
          </a:prstGeom>
          <a:noFill/>
        </p:spPr>
        <p:txBody>
          <a:bodyPr wrap="square" rtlCol="0">
            <a:spAutoFit/>
          </a:bodyPr>
          <a:p>
            <a:r>
              <a:rPr lang="zh-CN" altLang="en-US" sz="2000" b="1">
                <a:latin typeface="微软雅黑" panose="020B0503020204020204" charset="-122"/>
                <a:ea typeface="微软雅黑" panose="020B0503020204020204" charset="-122"/>
              </a:rPr>
              <a:t>技术介绍</a:t>
            </a:r>
            <a:endParaRPr lang="zh-CN" altLang="en-US" sz="2000" b="1">
              <a:latin typeface="微软雅黑" panose="020B0503020204020204" charset="-122"/>
              <a:ea typeface="微软雅黑" panose="020B050302020402020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TextBox 15"/>
          <p:cNvSpPr txBox="1"/>
          <p:nvPr/>
        </p:nvSpPr>
        <p:spPr>
          <a:xfrm>
            <a:off x="609283" y="457185"/>
            <a:ext cx="3486183" cy="467559"/>
          </a:xfrm>
          <a:prstGeom prst="rect">
            <a:avLst/>
          </a:prstGeom>
          <a:ln>
            <a:headEnd type="none"/>
            <a:tailEnd type="none"/>
          </a:ln>
        </p:spPr>
        <p:txBody>
          <a:bodyPr vert="horz" wrap="square" lIns="91440" tIns="45720" rIns="91440" bIns="45720" rtlCol="0" anchor="ctr" anchorCtr="0"/>
          <a:lstStyle/>
          <a:p>
            <a:pPr algn="ctr">
              <a:defRPr/>
            </a:pPr>
            <a:r>
              <a:rPr lang="en-US" sz="2000" b="1" i="0">
                <a:solidFill>
                  <a:srgbClr val="2F2F2F">
                    <a:alpha val="100000"/>
                  </a:srgbClr>
                </a:solidFill>
                <a:latin typeface="微软雅黑" panose="020B0503020204020204" charset="-122"/>
                <a:ea typeface="微软雅黑" panose="020B0503020204020204" charset="-122"/>
                <a:cs typeface="微软雅黑" panose="020B0503020204020204" charset="-122"/>
              </a:rPr>
              <a:t>一级、二级清洗搅拌罐</a:t>
            </a:r>
            <a:endParaRPr lang="en-US" sz="2000" b="1" i="0">
              <a:solidFill>
                <a:srgbClr val="2F2F2F">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2" name="图片 1"/>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10287000" y="0"/>
            <a:ext cx="1633220" cy="1024255"/>
          </a:xfrm>
          <a:prstGeom prst="rect">
            <a:avLst/>
          </a:prstGeom>
        </p:spPr>
      </p:pic>
      <p:pic>
        <p:nvPicPr>
          <p:cNvPr id="3" name="图片 2"/>
          <p:cNvPicPr>
            <a:picLocks noChangeAspect="1"/>
          </p:cNvPicPr>
          <p:nvPr/>
        </p:nvPicPr>
        <p:blipFill>
          <a:blip r:embed="rId2"/>
          <a:stretch>
            <a:fillRect/>
          </a:stretch>
        </p:blipFill>
        <p:spPr>
          <a:xfrm rot="16200000">
            <a:off x="3770630" y="-107950"/>
            <a:ext cx="4650105" cy="7151370"/>
          </a:xfrm>
          <a:prstGeom prst="rect">
            <a:avLst/>
          </a:prstGeom>
        </p:spPr>
      </p:pic>
      <p:sp>
        <p:nvSpPr>
          <p:cNvPr id="4" name="文本框 3"/>
          <p:cNvSpPr txBox="1"/>
          <p:nvPr/>
        </p:nvSpPr>
        <p:spPr>
          <a:xfrm>
            <a:off x="3429000" y="5867400"/>
            <a:ext cx="5577840" cy="829945"/>
          </a:xfrm>
          <a:prstGeom prst="rect">
            <a:avLst/>
          </a:prstGeom>
          <a:noFill/>
        </p:spPr>
        <p:txBody>
          <a:bodyPr wrap="square" rtlCol="0">
            <a:spAutoFit/>
          </a:bodyPr>
          <a:p>
            <a:r>
              <a:rPr lang="zh-CN" altLang="en-US" sz="2400"/>
              <a:t>原料池的油泥砂经泵提升至清洗搅拌罐</a:t>
            </a:r>
            <a:endParaRPr lang="zh-CN" altLang="en-US" sz="2400"/>
          </a:p>
          <a:p>
            <a:pPr algn="ctr"/>
            <a:r>
              <a:rPr lang="zh-CN" altLang="en-US" sz="2400"/>
              <a:t>加入破乳剂后进行高压冲水搅拌。</a:t>
            </a:r>
            <a:endParaRPr lang="zh-CN" altLang="en-US" sz="24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TextBox 15"/>
          <p:cNvSpPr txBox="1"/>
          <p:nvPr/>
        </p:nvSpPr>
        <p:spPr>
          <a:xfrm>
            <a:off x="609283" y="457185"/>
            <a:ext cx="3486183" cy="467559"/>
          </a:xfrm>
          <a:prstGeom prst="rect">
            <a:avLst/>
          </a:prstGeom>
          <a:ln>
            <a:headEnd type="none"/>
            <a:tailEnd type="none"/>
          </a:ln>
        </p:spPr>
        <p:txBody>
          <a:bodyPr vert="horz" wrap="square" lIns="91440" tIns="45720" rIns="91440" bIns="45720" rtlCol="0" anchor="ctr" anchorCtr="0"/>
          <a:lstStyle/>
          <a:p>
            <a:pPr algn="ctr">
              <a:defRPr/>
            </a:pPr>
            <a:r>
              <a:rPr lang="zh-CN" altLang="en-US" sz="2000" b="1" i="0">
                <a:solidFill>
                  <a:srgbClr val="2F2F2F">
                    <a:alpha val="100000"/>
                  </a:srgbClr>
                </a:solidFill>
                <a:latin typeface="微软雅黑" panose="020B0503020204020204" charset="-122"/>
                <a:ea typeface="微软雅黑" panose="020B0503020204020204" charset="-122"/>
                <a:cs typeface="微软雅黑" panose="020B0503020204020204" charset="-122"/>
              </a:rPr>
              <a:t>三级卧式离心沉降机</a:t>
            </a:r>
            <a:endParaRPr lang="zh-CN" altLang="en-US" sz="2000" b="1" i="0">
              <a:solidFill>
                <a:srgbClr val="2F2F2F">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2" name="图片 1"/>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10287000" y="0"/>
            <a:ext cx="1633220" cy="1024255"/>
          </a:xfrm>
          <a:prstGeom prst="rect">
            <a:avLst/>
          </a:prstGeom>
        </p:spPr>
      </p:pic>
      <p:pic>
        <p:nvPicPr>
          <p:cNvPr id="3" name="图片 2"/>
          <p:cNvPicPr>
            <a:picLocks noChangeAspect="1"/>
          </p:cNvPicPr>
          <p:nvPr/>
        </p:nvPicPr>
        <p:blipFill>
          <a:blip r:embed="rId2"/>
          <a:stretch>
            <a:fillRect/>
          </a:stretch>
        </p:blipFill>
        <p:spPr>
          <a:xfrm>
            <a:off x="2101850" y="1106805"/>
            <a:ext cx="8116570" cy="568261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TextBox 15"/>
          <p:cNvSpPr txBox="1"/>
          <p:nvPr/>
        </p:nvSpPr>
        <p:spPr>
          <a:xfrm>
            <a:off x="609283" y="457185"/>
            <a:ext cx="3486183" cy="467559"/>
          </a:xfrm>
          <a:prstGeom prst="rect">
            <a:avLst/>
          </a:prstGeom>
          <a:ln>
            <a:headEnd type="none"/>
            <a:tailEnd type="none"/>
          </a:ln>
        </p:spPr>
        <p:txBody>
          <a:bodyPr vert="horz" wrap="square" lIns="91440" tIns="45720" rIns="91440" bIns="45720" rtlCol="0" anchor="ctr" anchorCtr="0"/>
          <a:lstStyle/>
          <a:p>
            <a:pPr algn="ctr">
              <a:defRPr/>
            </a:pPr>
            <a:r>
              <a:rPr lang="zh-CN" altLang="en-US" sz="2000" b="1" i="0">
                <a:solidFill>
                  <a:srgbClr val="2F2F2F">
                    <a:alpha val="100000"/>
                  </a:srgbClr>
                </a:solidFill>
                <a:latin typeface="微软雅黑" panose="020B0503020204020204" charset="-122"/>
                <a:ea typeface="微软雅黑" panose="020B0503020204020204" charset="-122"/>
                <a:cs typeface="微软雅黑" panose="020B0503020204020204" charset="-122"/>
              </a:rPr>
              <a:t>热裂解、热解析法</a:t>
            </a:r>
            <a:endParaRPr lang="zh-CN" altLang="en-US" sz="2000" b="1" i="0">
              <a:solidFill>
                <a:srgbClr val="2F2F2F">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2" name="图片 1"/>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10287000" y="0"/>
            <a:ext cx="1633220" cy="1024255"/>
          </a:xfrm>
          <a:prstGeom prst="rect">
            <a:avLst/>
          </a:prstGeom>
        </p:spPr>
      </p:pic>
      <p:sp>
        <p:nvSpPr>
          <p:cNvPr id="4" name="文本框 3"/>
          <p:cNvSpPr txBox="1"/>
          <p:nvPr/>
        </p:nvSpPr>
        <p:spPr>
          <a:xfrm>
            <a:off x="1192530" y="1599565"/>
            <a:ext cx="4021455" cy="3197860"/>
          </a:xfrm>
          <a:prstGeom prst="rect">
            <a:avLst/>
          </a:prstGeom>
          <a:noFill/>
        </p:spPr>
        <p:txBody>
          <a:bodyPr wrap="square" rtlCol="0">
            <a:noAutofit/>
          </a:bodyPr>
          <a:p>
            <a:pPr indent="0" fontAlgn="auto">
              <a:lnSpc>
                <a:spcPct val="150000"/>
              </a:lnSpc>
            </a:pPr>
            <a:r>
              <a:rPr lang="zh-CN" altLang="en-US" sz="2400" dirty="0">
                <a:latin typeface="微软雅黑" panose="020B0503020204020204" charset="-122"/>
                <a:ea typeface="微软雅黑" panose="020B0503020204020204" charset="-122"/>
                <a:cs typeface="微软雅黑" panose="020B0503020204020204" charset="-122"/>
                <a:sym typeface="Arial" panose="020B0604020202020204" pitchFamily="34" charset="0"/>
              </a:rPr>
              <a:t>一般是以天然气为热源，将含油污泥在无氧条件下加热（有间歇式和连续式）</a:t>
            </a:r>
            <a:r>
              <a:rPr lang="zh-CN" altLang="en-US" sz="2400" dirty="0">
                <a:latin typeface="微软雅黑" panose="020B0503020204020204" charset="-122"/>
                <a:ea typeface="微软雅黑" panose="020B0503020204020204" charset="-122"/>
                <a:cs typeface="微软雅黑" panose="020B0503020204020204" charset="-122"/>
                <a:sym typeface="+mn-ea"/>
              </a:rPr>
              <a:t>到</a:t>
            </a:r>
            <a:r>
              <a:rPr lang="en-US" altLang="zh-CN" sz="2400" dirty="0">
                <a:latin typeface="微软雅黑" panose="020B0503020204020204" charset="-122"/>
                <a:ea typeface="微软雅黑" panose="020B0503020204020204" charset="-122"/>
                <a:cs typeface="微软雅黑" panose="020B0503020204020204" charset="-122"/>
                <a:sym typeface="+mn-ea"/>
              </a:rPr>
              <a:t>300-400℃</a:t>
            </a:r>
            <a:r>
              <a:rPr lang="zh-CN" altLang="en-US" sz="2400" dirty="0">
                <a:latin typeface="微软雅黑" panose="020B0503020204020204" charset="-122"/>
                <a:ea typeface="微软雅黑" panose="020B0503020204020204" charset="-122"/>
                <a:cs typeface="微软雅黑" panose="020B0503020204020204" charset="-122"/>
                <a:sym typeface="+mn-ea"/>
              </a:rPr>
              <a:t>，油泥中的水分和残余石油组分绝大部分被裂解汽化，经冷凝后会得到油水混合物。</a:t>
            </a:r>
            <a:endParaRPr lang="zh-CN" altLang="en-US" sz="2400"/>
          </a:p>
        </p:txBody>
      </p:sp>
      <p:pic>
        <p:nvPicPr>
          <p:cNvPr id="5" name="图片 4" descr="图片1"/>
          <p:cNvPicPr>
            <a:picLocks noChangeAspect="1"/>
          </p:cNvPicPr>
          <p:nvPr/>
        </p:nvPicPr>
        <p:blipFill>
          <a:blip r:embed="rId2"/>
          <a:stretch>
            <a:fillRect/>
          </a:stretch>
        </p:blipFill>
        <p:spPr>
          <a:xfrm>
            <a:off x="5791200" y="1600200"/>
            <a:ext cx="5203825" cy="471297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219200" y="1066800"/>
            <a:ext cx="9849485" cy="3442335"/>
          </a:xfrm>
          <a:prstGeom prst="rect">
            <a:avLst/>
          </a:prstGeom>
        </p:spPr>
        <p:txBody>
          <a:bodyPr>
            <a:noAutofit/>
          </a:bodyPr>
          <a:p>
            <a:pPr defTabSz="266700"/>
            <a:r>
              <a:rPr lang="en-US" altLang="zh-CN" sz="2400">
                <a:latin typeface="Times New Roman" panose="02020603050405020304"/>
                <a:ea typeface="宋体" panose="02010600030101010101" pitchFamily="2" charset="-122"/>
              </a:rPr>
              <a:t>    </a:t>
            </a:r>
            <a:r>
              <a:rPr lang="zh-CN" altLang="en-US" sz="2400">
                <a:latin typeface="Times New Roman" panose="02020603050405020304"/>
                <a:ea typeface="宋体" panose="02010600030101010101" pitchFamily="2" charset="-122"/>
              </a:rPr>
              <a:t>涉及到受限空间区域或其他复杂环境不适用人工清洗，我公司可采用履带式清淤机器人在特殊环境内进行淤泥抽吸。该机器人采用液压驱动，安全可靠；履带式轮毂，抓地平稳；全不锈钢材质，耐受腐蚀。通过操作人员控制操作杆或操作手柄，可对清污机器人前进，后退，左转，右转等动作</a:t>
            </a:r>
            <a:r>
              <a:rPr lang="en-US" altLang="zh-CN" sz="2400">
                <a:latin typeface="Times New Roman" panose="02020603050405020304"/>
                <a:ea typeface="Times New Roman" panose="02020603050405020304"/>
              </a:rPr>
              <a:t>, </a:t>
            </a:r>
            <a:r>
              <a:rPr lang="zh-CN" altLang="en-US" sz="2400">
                <a:latin typeface="Times New Roman" panose="02020603050405020304"/>
                <a:ea typeface="宋体" panose="02010600030101010101" pitchFamily="2" charset="-122"/>
              </a:rPr>
              <a:t>附加执行机构有清淤泵、高压喷嘴、清污推铲、前平面喷嘴，可有效完成排瘀、清扫等动作。机器人启动高压抽吸系统，将池底淤泥吸入内置分离仓，高清摄像头将作业画面实时传输至控制终端。操作人员通过</a:t>
            </a:r>
            <a:r>
              <a:rPr lang="en-US" altLang="zh-CN" sz="2400">
                <a:latin typeface="Times New Roman" panose="02020603050405020304"/>
                <a:ea typeface="Times New Roman" panose="02020603050405020304"/>
              </a:rPr>
              <a:t>AR</a:t>
            </a:r>
            <a:r>
              <a:rPr lang="zh-CN" altLang="en-US" sz="2400">
                <a:latin typeface="Times New Roman" panose="02020603050405020304"/>
                <a:ea typeface="宋体" panose="02010600030101010101" pitchFamily="2" charset="-122"/>
              </a:rPr>
              <a:t>平台精准控制机器人移动，避开泵体间隙，实现</a:t>
            </a:r>
            <a:r>
              <a:rPr lang="en-US" altLang="zh-CN" sz="2400">
                <a:latin typeface="Times New Roman" panose="02020603050405020304"/>
                <a:ea typeface="Times New Roman" panose="02020603050405020304"/>
              </a:rPr>
              <a:t>360</a:t>
            </a:r>
            <a:r>
              <a:rPr lang="en-US" altLang="zh-CN" sz="2400">
                <a:latin typeface="Times New Roman" panose="02020603050405020304"/>
                <a:ea typeface="宋体" panose="02010600030101010101" pitchFamily="2" charset="-122"/>
              </a:rPr>
              <a:t>°</a:t>
            </a:r>
            <a:r>
              <a:rPr lang="zh-CN" altLang="en-US" sz="2400">
                <a:latin typeface="Times New Roman" panose="02020603050405020304"/>
                <a:ea typeface="宋体" panose="02010600030101010101" pitchFamily="2" charset="-122"/>
              </a:rPr>
              <a:t>无死角清洁。</a:t>
            </a:r>
            <a:endParaRPr lang="zh-CN" altLang="en-US" sz="2400">
              <a:latin typeface="Times New Roman" panose="02020603050405020304"/>
              <a:ea typeface="宋体" panose="02010600030101010101" pitchFamily="2" charset="-122"/>
            </a:endParaRPr>
          </a:p>
        </p:txBody>
      </p:sp>
      <p:pic>
        <p:nvPicPr>
          <p:cNvPr id="5" name="图片 3" descr="IMG_256"/>
          <p:cNvPicPr>
            <a:picLocks noChangeAspect="1"/>
          </p:cNvPicPr>
          <p:nvPr/>
        </p:nvPicPr>
        <p:blipFill>
          <a:blip r:embed="rId1"/>
          <a:stretch>
            <a:fillRect/>
          </a:stretch>
        </p:blipFill>
        <p:spPr>
          <a:xfrm>
            <a:off x="2438400" y="4191000"/>
            <a:ext cx="3216275" cy="2412365"/>
          </a:xfrm>
          <a:prstGeom prst="rect">
            <a:avLst/>
          </a:prstGeom>
          <a:noFill/>
          <a:ln w="9525">
            <a:noFill/>
          </a:ln>
        </p:spPr>
      </p:pic>
      <p:pic>
        <p:nvPicPr>
          <p:cNvPr id="3" name="图片 2" descr="IMG_256"/>
          <p:cNvPicPr>
            <a:picLocks noChangeAspect="1"/>
          </p:cNvPicPr>
          <p:nvPr/>
        </p:nvPicPr>
        <p:blipFill>
          <a:blip r:embed="rId2"/>
          <a:stretch>
            <a:fillRect/>
          </a:stretch>
        </p:blipFill>
        <p:spPr>
          <a:xfrm>
            <a:off x="6553200" y="4191000"/>
            <a:ext cx="3331210" cy="2498725"/>
          </a:xfrm>
          <a:prstGeom prst="rect">
            <a:avLst/>
          </a:prstGeom>
          <a:noFill/>
          <a:ln w="9525">
            <a:noFill/>
          </a:ln>
        </p:spPr>
      </p:pic>
      <p:sp>
        <p:nvSpPr>
          <p:cNvPr id="4" name="文本框 3"/>
          <p:cNvSpPr txBox="1"/>
          <p:nvPr/>
        </p:nvSpPr>
        <p:spPr>
          <a:xfrm>
            <a:off x="990600" y="533400"/>
            <a:ext cx="5166360" cy="622935"/>
          </a:xfrm>
          <a:prstGeom prst="rect">
            <a:avLst/>
          </a:prstGeom>
        </p:spPr>
        <p:txBody>
          <a:bodyPr>
            <a:noAutofit/>
          </a:bodyPr>
          <a:p>
            <a:pPr algn="l" defTabSz="266700"/>
            <a:r>
              <a:rPr lang="zh-CN" altLang="en-US" sz="2000" b="1">
                <a:latin typeface="微软雅黑" panose="020B0503020204020204" charset="-122"/>
                <a:ea typeface="微软雅黑" panose="020B0503020204020204" charset="-122"/>
                <a:cs typeface="微软雅黑" panose="020B0503020204020204" charset="-122"/>
              </a:rPr>
              <a:t>新型智能清洗设备</a:t>
            </a:r>
            <a:r>
              <a:rPr lang="en-US" altLang="zh-CN" sz="2000" b="1">
                <a:latin typeface="微软雅黑" panose="020B0503020204020204" charset="-122"/>
                <a:ea typeface="微软雅黑" panose="020B0503020204020204" charset="-122"/>
                <a:cs typeface="微软雅黑" panose="020B0503020204020204" charset="-122"/>
              </a:rPr>
              <a:t>----</a:t>
            </a:r>
            <a:r>
              <a:rPr lang="zh-CN" altLang="en-US" sz="2000" b="1">
                <a:latin typeface="微软雅黑" panose="020B0503020204020204" charset="-122"/>
                <a:ea typeface="微软雅黑" panose="020B0503020204020204" charset="-122"/>
                <a:cs typeface="微软雅黑" panose="020B0503020204020204" charset="-122"/>
              </a:rPr>
              <a:t>清淤机器人</a:t>
            </a:r>
            <a:endParaRPr lang="zh-CN" altLang="en-US" sz="2000" b="1">
              <a:latin typeface="微软雅黑" panose="020B0503020204020204" charset="-122"/>
              <a:ea typeface="微软雅黑" panose="020B0503020204020204" charset="-122"/>
              <a:cs typeface="微软雅黑" panose="020B0503020204020204" charset="-122"/>
            </a:endParaRPr>
          </a:p>
        </p:txBody>
      </p:sp>
      <p:pic>
        <p:nvPicPr>
          <p:cNvPr id="6" name="图片 5"/>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10287000" y="0"/>
            <a:ext cx="1633220" cy="102425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TextBox 15"/>
          <p:cNvSpPr txBox="1"/>
          <p:nvPr/>
        </p:nvSpPr>
        <p:spPr>
          <a:xfrm>
            <a:off x="609283" y="457185"/>
            <a:ext cx="3486183" cy="467559"/>
          </a:xfrm>
          <a:prstGeom prst="rect">
            <a:avLst/>
          </a:prstGeom>
          <a:ln>
            <a:headEnd type="none"/>
            <a:tailEnd type="none"/>
          </a:ln>
        </p:spPr>
        <p:txBody>
          <a:bodyPr vert="horz" wrap="square" lIns="91440" tIns="45720" rIns="91440" bIns="45720" rtlCol="0" anchor="ctr" anchorCtr="0"/>
          <a:lstStyle/>
          <a:p>
            <a:pPr algn="ctr">
              <a:defRPr/>
            </a:pPr>
            <a:r>
              <a:rPr lang="en-US" sz="2000" b="1" i="0">
                <a:solidFill>
                  <a:srgbClr val="2F2F2F">
                    <a:alpha val="100000"/>
                  </a:srgbClr>
                </a:solidFill>
                <a:latin typeface="微软雅黑" panose="020B0503020204020204" charset="-122"/>
                <a:ea typeface="微软雅黑" panose="020B0503020204020204" charset="-122"/>
                <a:cs typeface="微软雅黑" panose="020B0503020204020204" charset="-122"/>
              </a:rPr>
              <a:t>二级</a:t>
            </a:r>
            <a:r>
              <a:rPr lang="zh-CN" altLang="en-US" sz="2000" b="1" i="0">
                <a:solidFill>
                  <a:srgbClr val="2F2F2F">
                    <a:alpha val="100000"/>
                  </a:srgbClr>
                </a:solidFill>
                <a:latin typeface="微软雅黑" panose="020B0503020204020204" charset="-122"/>
                <a:ea typeface="微软雅黑" panose="020B0503020204020204" charset="-122"/>
                <a:cs typeface="微软雅黑" panose="020B0503020204020204" charset="-122"/>
              </a:rPr>
              <a:t>活性炭废气治理设施</a:t>
            </a:r>
            <a:endParaRPr lang="zh-CN" altLang="en-US" sz="2000" b="1" i="0">
              <a:solidFill>
                <a:srgbClr val="2F2F2F">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2" name="图片 1"/>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10287000" y="0"/>
            <a:ext cx="1633220" cy="1024255"/>
          </a:xfrm>
          <a:prstGeom prst="rect">
            <a:avLst/>
          </a:prstGeom>
        </p:spPr>
      </p:pic>
      <p:pic>
        <p:nvPicPr>
          <p:cNvPr id="5" name="图片 4"/>
          <p:cNvPicPr>
            <a:picLocks noChangeAspect="1"/>
          </p:cNvPicPr>
          <p:nvPr/>
        </p:nvPicPr>
        <p:blipFill>
          <a:blip r:embed="rId2"/>
          <a:stretch>
            <a:fillRect/>
          </a:stretch>
        </p:blipFill>
        <p:spPr>
          <a:xfrm>
            <a:off x="1905000" y="1143000"/>
            <a:ext cx="7632700" cy="550926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TextBox 15"/>
          <p:cNvSpPr txBox="1"/>
          <p:nvPr/>
        </p:nvSpPr>
        <p:spPr>
          <a:xfrm>
            <a:off x="609283" y="380985"/>
            <a:ext cx="3486183" cy="467559"/>
          </a:xfrm>
          <a:prstGeom prst="rect">
            <a:avLst/>
          </a:prstGeom>
          <a:ln>
            <a:headEnd type="none"/>
            <a:tailEnd type="none"/>
          </a:ln>
        </p:spPr>
        <p:txBody>
          <a:bodyPr vert="horz" wrap="square" lIns="91440" tIns="45720" rIns="91440" bIns="45720" rtlCol="0" anchor="ctr" anchorCtr="0"/>
          <a:lstStyle/>
          <a:p>
            <a:pPr algn="ctr">
              <a:defRPr/>
            </a:pPr>
            <a:r>
              <a:rPr lang="zh-CN" altLang="en-US" sz="2000" b="1" i="0">
                <a:solidFill>
                  <a:srgbClr val="2F2F2F">
                    <a:alpha val="100000"/>
                  </a:srgbClr>
                </a:solidFill>
                <a:latin typeface="微软雅黑" panose="020B0503020204020204" charset="-122"/>
                <a:ea typeface="微软雅黑" panose="020B0503020204020204" charset="-122"/>
                <a:cs typeface="微软雅黑" panose="020B0503020204020204" charset="-122"/>
              </a:rPr>
              <a:t>产品检测报告</a:t>
            </a:r>
            <a:endParaRPr lang="en-US" sz="2000"/>
          </a:p>
        </p:txBody>
      </p:sp>
      <p:pic>
        <p:nvPicPr>
          <p:cNvPr id="2" name="图片 1"/>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10287000" y="0"/>
            <a:ext cx="1633220" cy="1024255"/>
          </a:xfrm>
          <a:prstGeom prst="rect">
            <a:avLst/>
          </a:prstGeom>
        </p:spPr>
      </p:pic>
      <p:pic>
        <p:nvPicPr>
          <p:cNvPr id="1073742852" name="图片 1073742851" descr="C:/Users/Mi/Desktop/1111.jpg1111"/>
          <p:cNvPicPr>
            <a:picLocks noChangeAspect="1"/>
          </p:cNvPicPr>
          <p:nvPr/>
        </p:nvPicPr>
        <p:blipFill>
          <a:blip r:embed="rId2"/>
          <a:srcRect t="2979" b="2979"/>
          <a:stretch>
            <a:fillRect/>
          </a:stretch>
        </p:blipFill>
        <p:spPr>
          <a:xfrm>
            <a:off x="1905000" y="1024255"/>
            <a:ext cx="4398645" cy="5736590"/>
          </a:xfrm>
          <a:prstGeom prst="rect">
            <a:avLst/>
          </a:prstGeom>
          <a:noFill/>
          <a:ln w="9525">
            <a:noFill/>
          </a:ln>
        </p:spPr>
      </p:pic>
      <p:pic>
        <p:nvPicPr>
          <p:cNvPr id="1073742874" name="图片 53" descr="C:/Users/Mi/Desktop/ecc00c6d3c8404fbc973039ddba8509.jpgecc00c6d3c8404fbc973039ddba8509"/>
          <p:cNvPicPr>
            <a:picLocks noChangeAspect="1"/>
          </p:cNvPicPr>
          <p:nvPr/>
        </p:nvPicPr>
        <p:blipFill>
          <a:blip r:embed="rId3"/>
          <a:srcRect l="40" t="3023" r="40"/>
          <a:stretch>
            <a:fillRect/>
          </a:stretch>
        </p:blipFill>
        <p:spPr>
          <a:xfrm>
            <a:off x="7010400" y="1024255"/>
            <a:ext cx="4164330" cy="5643245"/>
          </a:xfrm>
          <a:prstGeom prst="rect">
            <a:avLst/>
          </a:prstGeom>
          <a:noFill/>
          <a:ln w="9525">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2CB2C1">
                <a:alpha val="100000"/>
                <a:lumMod val="20000"/>
                <a:lumOff val="80000"/>
              </a:srgbClr>
            </a:gs>
            <a:gs pos="93999">
              <a:srgbClr val="FFFFFF">
                <a:alpha val="100000"/>
              </a:srgbClr>
            </a:gs>
          </a:gsLst>
          <a:lin ang="10800000"/>
        </a:gradFill>
        <a:effectLst/>
      </p:bgPr>
    </p:bg>
    <p:spTree>
      <p:nvGrpSpPr>
        <p:cNvPr id="1" name=""/>
        <p:cNvGrpSpPr/>
        <p:nvPr/>
      </p:nvGrpSpPr>
      <p:grpSpPr/>
      <p:graphicFrame>
        <p:nvGraphicFramePr>
          <p:cNvPr id="4" name="表格 3"/>
          <p:cNvGraphicFramePr/>
          <p:nvPr>
            <p:custDataLst>
              <p:tags r:id="rId1"/>
            </p:custDataLst>
          </p:nvPr>
        </p:nvGraphicFramePr>
        <p:xfrm>
          <a:off x="1099820" y="1176655"/>
          <a:ext cx="9991725" cy="5409565"/>
        </p:xfrm>
        <a:graphic>
          <a:graphicData uri="http://schemas.openxmlformats.org/drawingml/2006/table">
            <a:tbl>
              <a:tblPr firstRow="1" bandRow="1">
                <a:effectLst/>
                <a:tableStyleId>{5940675A-B579-460E-94D1-54222C63F5DA}</a:tableStyleId>
              </a:tblPr>
              <a:tblGrid>
                <a:gridCol w="1029970"/>
                <a:gridCol w="3662045"/>
                <a:gridCol w="1178560"/>
                <a:gridCol w="2040255"/>
                <a:gridCol w="2080895"/>
              </a:tblGrid>
              <a:tr h="690245">
                <a:tc>
                  <a:txBody>
                    <a:bodyPr/>
                    <a:p>
                      <a:pPr indent="0" algn="ctr">
                        <a:lnSpc>
                          <a:spcPct val="120000"/>
                        </a:lnSpc>
                        <a:spcBef>
                          <a:spcPts val="0"/>
                        </a:spcBef>
                        <a:spcAft>
                          <a:spcPts val="0"/>
                        </a:spcAft>
                        <a:buNone/>
                      </a:pPr>
                      <a:r>
                        <a:rPr lang="en-US" sz="1600" b="1" spc="60">
                          <a:solidFill>
                            <a:srgbClr val="FFFFFF"/>
                          </a:solidFill>
                          <a:latin typeface="微软雅黑" panose="020B0503020204020204" charset="-122"/>
                          <a:ea typeface="微软雅黑" panose="020B0503020204020204" charset="-122"/>
                        </a:rPr>
                        <a:t>序号</a:t>
                      </a:r>
                      <a:endParaRPr lang="en-US" altLang="en-US" sz="1600" b="1" spc="60">
                        <a:solidFill>
                          <a:srgbClr val="FFFFFF"/>
                        </a:solidFill>
                        <a:latin typeface="微软雅黑" panose="020B0503020204020204" charset="-122"/>
                        <a:ea typeface="微软雅黑" panose="020B0503020204020204" charset="-122"/>
                      </a:endParaRPr>
                    </a:p>
                  </a:txBody>
                  <a:tcPr marL="25400" marR="25400" marT="25400" marB="25400" vert="horz" anchor="ctr" anchorCtr="0">
                    <a:lnL>
                      <a:noFill/>
                    </a:lnL>
                    <a:lnR>
                      <a:noFill/>
                    </a:lnR>
                    <a:lnT>
                      <a:noFill/>
                    </a:lnT>
                    <a:lnB>
                      <a:noFill/>
                    </a:lnB>
                    <a:lnTlToBr>
                      <a:noFill/>
                    </a:lnTlToBr>
                    <a:lnBlToTr>
                      <a:noFill/>
                    </a:lnBlToTr>
                    <a:solidFill>
                      <a:srgbClr val="595959"/>
                    </a:solidFill>
                  </a:tcPr>
                </a:tc>
                <a:tc>
                  <a:txBody>
                    <a:bodyPr/>
                    <a:p>
                      <a:pPr indent="0" algn="ctr">
                        <a:lnSpc>
                          <a:spcPct val="120000"/>
                        </a:lnSpc>
                        <a:spcBef>
                          <a:spcPts val="0"/>
                        </a:spcBef>
                        <a:spcAft>
                          <a:spcPts val="0"/>
                        </a:spcAft>
                        <a:buNone/>
                      </a:pPr>
                      <a:r>
                        <a:rPr lang="en-US" sz="1600" b="1" spc="60">
                          <a:solidFill>
                            <a:srgbClr val="FFFFFF"/>
                          </a:solidFill>
                          <a:latin typeface="微软雅黑" panose="020B0503020204020204" charset="-122"/>
                          <a:ea typeface="微软雅黑" panose="020B0503020204020204" charset="-122"/>
                        </a:rPr>
                        <a:t>委托单位</a:t>
                      </a:r>
                      <a:endParaRPr lang="en-US" altLang="en-US" sz="1600" b="1" spc="60">
                        <a:solidFill>
                          <a:srgbClr val="FFFFFF"/>
                        </a:solidFill>
                        <a:latin typeface="微软雅黑" panose="020B0503020204020204" charset="-122"/>
                        <a:ea typeface="微软雅黑" panose="020B0503020204020204" charset="-122"/>
                      </a:endParaRPr>
                    </a:p>
                  </a:txBody>
                  <a:tcPr marL="25400" marR="25400" marT="25400" marB="25400" vert="horz" anchor="ctr" anchorCtr="0">
                    <a:lnL>
                      <a:noFill/>
                    </a:lnL>
                    <a:lnR>
                      <a:noFill/>
                    </a:lnR>
                    <a:lnT>
                      <a:noFill/>
                    </a:lnT>
                    <a:lnB>
                      <a:noFill/>
                    </a:lnB>
                    <a:lnTlToBr>
                      <a:noFill/>
                    </a:lnTlToBr>
                    <a:lnBlToTr>
                      <a:noFill/>
                    </a:lnBlToTr>
                    <a:solidFill>
                      <a:srgbClr val="E34D4D"/>
                    </a:solidFill>
                  </a:tcPr>
                </a:tc>
                <a:tc>
                  <a:txBody>
                    <a:bodyPr/>
                    <a:p>
                      <a:pPr indent="0" algn="ctr">
                        <a:lnSpc>
                          <a:spcPct val="120000"/>
                        </a:lnSpc>
                        <a:spcBef>
                          <a:spcPts val="0"/>
                        </a:spcBef>
                        <a:spcAft>
                          <a:spcPts val="0"/>
                        </a:spcAft>
                        <a:buNone/>
                      </a:pPr>
                      <a:r>
                        <a:rPr lang="en-US" sz="1600" b="1" spc="60">
                          <a:solidFill>
                            <a:srgbClr val="FFFFFF"/>
                          </a:solidFill>
                          <a:latin typeface="微软雅黑" panose="020B0503020204020204" charset="-122"/>
                          <a:ea typeface="微软雅黑" panose="020B0503020204020204" charset="-122"/>
                        </a:rPr>
                        <a:t>项目名称</a:t>
                      </a:r>
                      <a:endParaRPr lang="en-US" altLang="en-US" sz="1600" b="1" spc="60">
                        <a:solidFill>
                          <a:srgbClr val="FFFFFF"/>
                        </a:solidFill>
                        <a:latin typeface="微软雅黑" panose="020B0503020204020204" charset="-122"/>
                        <a:ea typeface="微软雅黑" panose="020B0503020204020204" charset="-122"/>
                      </a:endParaRPr>
                    </a:p>
                  </a:txBody>
                  <a:tcPr marL="25400" marR="25400" marT="25400" marB="25400" vert="horz" anchor="ctr" anchorCtr="0">
                    <a:lnL>
                      <a:noFill/>
                    </a:lnL>
                    <a:lnR>
                      <a:noFill/>
                    </a:lnR>
                    <a:lnT>
                      <a:noFill/>
                    </a:lnT>
                    <a:lnB>
                      <a:noFill/>
                    </a:lnB>
                    <a:lnTlToBr>
                      <a:noFill/>
                    </a:lnTlToBr>
                    <a:lnBlToTr>
                      <a:noFill/>
                    </a:lnBlToTr>
                    <a:solidFill>
                      <a:srgbClr val="E67A4A"/>
                    </a:solidFill>
                  </a:tcPr>
                </a:tc>
                <a:tc>
                  <a:txBody>
                    <a:bodyPr/>
                    <a:p>
                      <a:pPr indent="0" algn="ctr">
                        <a:lnSpc>
                          <a:spcPct val="120000"/>
                        </a:lnSpc>
                        <a:spcBef>
                          <a:spcPts val="0"/>
                        </a:spcBef>
                        <a:spcAft>
                          <a:spcPts val="0"/>
                        </a:spcAft>
                        <a:buNone/>
                      </a:pPr>
                      <a:r>
                        <a:rPr lang="en-US" sz="1600" b="1" spc="60">
                          <a:solidFill>
                            <a:srgbClr val="FFFFFF"/>
                          </a:solidFill>
                          <a:latin typeface="微软雅黑" panose="020B0503020204020204" charset="-122"/>
                          <a:ea typeface="微软雅黑" panose="020B0503020204020204" charset="-122"/>
                        </a:rPr>
                        <a:t>合同内容</a:t>
                      </a:r>
                      <a:endParaRPr lang="en-US" altLang="en-US" sz="1600" b="1" spc="60">
                        <a:solidFill>
                          <a:srgbClr val="FFFFFF"/>
                        </a:solidFill>
                        <a:latin typeface="微软雅黑" panose="020B0503020204020204" charset="-122"/>
                        <a:ea typeface="微软雅黑" panose="020B0503020204020204" charset="-122"/>
                      </a:endParaRPr>
                    </a:p>
                  </a:txBody>
                  <a:tcPr marL="25400" marR="25400" marT="25400" marB="25400" vert="horz" anchor="ctr" anchorCtr="0">
                    <a:lnL>
                      <a:noFill/>
                    </a:lnL>
                    <a:lnR>
                      <a:noFill/>
                    </a:lnR>
                    <a:lnT>
                      <a:noFill/>
                    </a:lnT>
                    <a:lnB>
                      <a:noFill/>
                    </a:lnB>
                    <a:lnTlToBr>
                      <a:noFill/>
                    </a:lnTlToBr>
                    <a:lnBlToTr>
                      <a:noFill/>
                    </a:lnBlToTr>
                    <a:solidFill>
                      <a:srgbClr val="ECAF40"/>
                    </a:solidFill>
                  </a:tcPr>
                </a:tc>
                <a:tc>
                  <a:txBody>
                    <a:bodyPr/>
                    <a:p>
                      <a:pPr indent="0" algn="ctr">
                        <a:lnSpc>
                          <a:spcPct val="120000"/>
                        </a:lnSpc>
                        <a:spcBef>
                          <a:spcPts val="0"/>
                        </a:spcBef>
                        <a:spcAft>
                          <a:spcPts val="0"/>
                        </a:spcAft>
                        <a:buNone/>
                      </a:pPr>
                      <a:r>
                        <a:rPr lang="en-US" sz="1600" b="1" spc="60">
                          <a:solidFill>
                            <a:srgbClr val="FFFFFF"/>
                          </a:solidFill>
                          <a:latin typeface="微软雅黑" panose="020B0503020204020204" charset="-122"/>
                          <a:ea typeface="微软雅黑" panose="020B0503020204020204" charset="-122"/>
                        </a:rPr>
                        <a:t>签订</a:t>
                      </a:r>
                      <a:r>
                        <a:rPr lang="zh-CN" altLang="en-US" sz="1600" b="1" spc="60">
                          <a:solidFill>
                            <a:srgbClr val="FFFFFF"/>
                          </a:solidFill>
                          <a:latin typeface="微软雅黑" panose="020B0503020204020204" charset="-122"/>
                          <a:ea typeface="微软雅黑" panose="020B0503020204020204" charset="-122"/>
                        </a:rPr>
                        <a:t>时间</a:t>
                      </a:r>
                      <a:endParaRPr lang="zh-CN" altLang="en-US" sz="1600" b="1" spc="60">
                        <a:solidFill>
                          <a:srgbClr val="FFFFFF"/>
                        </a:solidFill>
                        <a:latin typeface="微软雅黑" panose="020B0503020204020204" charset="-122"/>
                        <a:ea typeface="微软雅黑" panose="020B0503020204020204" charset="-122"/>
                      </a:endParaRPr>
                    </a:p>
                  </a:txBody>
                  <a:tcPr marL="25400" marR="25400" marT="25400" marB="25400" vert="horz" anchor="ctr" anchorCtr="0">
                    <a:lnL>
                      <a:noFill/>
                    </a:lnL>
                    <a:lnR>
                      <a:noFill/>
                    </a:lnR>
                    <a:lnT>
                      <a:noFill/>
                    </a:lnT>
                    <a:lnB>
                      <a:noFill/>
                    </a:lnB>
                    <a:lnTlToBr>
                      <a:noFill/>
                    </a:lnTlToBr>
                    <a:lnBlToTr>
                      <a:noFill/>
                    </a:lnBlToTr>
                    <a:solidFill>
                      <a:srgbClr val="38B8A3"/>
                    </a:solidFill>
                  </a:tcPr>
                </a:tc>
              </a:tr>
              <a:tr h="589280">
                <a:tc>
                  <a:txBody>
                    <a:bodyPr/>
                    <a:p>
                      <a:pPr indent="0" algn="ctr">
                        <a:lnSpc>
                          <a:spcPct val="120000"/>
                        </a:lnSpc>
                        <a:spcBef>
                          <a:spcPts val="0"/>
                        </a:spcBef>
                        <a:spcAft>
                          <a:spcPts val="0"/>
                        </a:spcAft>
                        <a:buNone/>
                      </a:pPr>
                      <a:r>
                        <a:rPr lang="en-US" sz="1600" b="0" spc="60">
                          <a:solidFill>
                            <a:srgbClr val="404040"/>
                          </a:solidFill>
                          <a:latin typeface="微软雅黑" panose="020B0503020204020204" charset="-122"/>
                          <a:ea typeface="微软雅黑" panose="020B0503020204020204" charset="-122"/>
                        </a:rPr>
                        <a:t>1</a:t>
                      </a:r>
                      <a:endParaRPr lang="en-US" altLang="en-US" sz="1600" b="0" spc="60">
                        <a:solidFill>
                          <a:srgbClr val="404040"/>
                        </a:solidFill>
                        <a:latin typeface="微软雅黑" panose="020B0503020204020204" charset="-122"/>
                        <a:ea typeface="微软雅黑" panose="020B0503020204020204" charset="-122"/>
                      </a:endParaRPr>
                    </a:p>
                  </a:txBody>
                  <a:tcPr marL="25400" marR="25400" marT="25400" marB="25400" vert="horz" anchor="ctr" anchorCtr="0">
                    <a:lnL>
                      <a:noFill/>
                    </a:lnL>
                    <a:lnR w="12700">
                      <a:solidFill>
                        <a:srgbClr val="D9D9D9"/>
                      </a:solidFill>
                      <a:prstDash val="solid"/>
                    </a:lnR>
                    <a:lnT>
                      <a:noFill/>
                    </a:lnT>
                    <a:lnB>
                      <a:noFill/>
                    </a:lnB>
                    <a:lnTlToBr>
                      <a:noFill/>
                    </a:lnTlToBr>
                    <a:lnBlToTr>
                      <a:noFill/>
                    </a:lnBlToTr>
                    <a:solidFill>
                      <a:srgbClr val="FFFFFF"/>
                    </a:solidFill>
                  </a:tcPr>
                </a:tc>
                <a:tc>
                  <a:txBody>
                    <a:bodyPr/>
                    <a:p>
                      <a:pPr indent="0" algn="ctr">
                        <a:lnSpc>
                          <a:spcPct val="120000"/>
                        </a:lnSpc>
                        <a:spcBef>
                          <a:spcPts val="0"/>
                        </a:spcBef>
                        <a:spcAft>
                          <a:spcPts val="0"/>
                        </a:spcAft>
                        <a:buClrTx/>
                        <a:buSzTx/>
                        <a:buFontTx/>
                      </a:pPr>
                      <a:r>
                        <a:rPr lang="zh-CN" altLang="en-US" sz="1600" b="0" spc="60">
                          <a:solidFill>
                            <a:srgbClr val="404040"/>
                          </a:solidFill>
                          <a:latin typeface="微软雅黑" panose="020B0503020204020204" charset="-122"/>
                          <a:ea typeface="微软雅黑" panose="020B0503020204020204" charset="-122"/>
                        </a:rPr>
                        <a:t>中海（东营）石化有限公司</a:t>
                      </a:r>
                      <a:endParaRPr lang="zh-CN" altLang="en-US" sz="1600" b="0" spc="60">
                        <a:solidFill>
                          <a:srgbClr val="404040"/>
                        </a:solidFill>
                        <a:latin typeface="微软雅黑" panose="020B0503020204020204" charset="-122"/>
                        <a:ea typeface="微软雅黑" panose="020B0503020204020204" charset="-122"/>
                      </a:endParaRPr>
                    </a:p>
                  </a:txBody>
                  <a:tcPr marL="25400" marR="25400" marT="25400" marB="25400" anchor="ctr" anchorCtr="0">
                    <a:lnL w="12700">
                      <a:solidFill>
                        <a:srgbClr val="D9D9D9"/>
                      </a:solidFill>
                      <a:prstDash val="solid"/>
                    </a:lnL>
                    <a:lnR w="6350">
                      <a:solidFill>
                        <a:srgbClr val="D9D9D9"/>
                      </a:solidFill>
                      <a:prstDash val="solid"/>
                    </a:lnR>
                    <a:lnT>
                      <a:noFill/>
                    </a:lnT>
                    <a:lnB>
                      <a:noFill/>
                    </a:lnB>
                    <a:lnTlToBr>
                      <a:noFill/>
                    </a:lnTlToBr>
                    <a:lnBlToTr>
                      <a:noFill/>
                    </a:lnBlToTr>
                    <a:solidFill>
                      <a:srgbClr val="FFFFFF"/>
                    </a:solidFill>
                  </a:tcPr>
                </a:tc>
                <a:tc>
                  <a:txBody>
                    <a:bodyPr/>
                    <a:p>
                      <a:pPr indent="0" algn="ctr">
                        <a:lnSpc>
                          <a:spcPct val="120000"/>
                        </a:lnSpc>
                        <a:spcBef>
                          <a:spcPts val="0"/>
                        </a:spcBef>
                        <a:spcAft>
                          <a:spcPts val="0"/>
                        </a:spcAft>
                        <a:buClrTx/>
                        <a:buSzTx/>
                        <a:buFontTx/>
                        <a:buNone/>
                      </a:pPr>
                      <a:r>
                        <a:rPr lang="zh-CN" altLang="en-US" sz="1600" b="0" spc="60">
                          <a:solidFill>
                            <a:srgbClr val="404040"/>
                          </a:solidFill>
                          <a:latin typeface="微软雅黑" panose="020B0503020204020204" charset="-122"/>
                          <a:ea typeface="微软雅黑" panose="020B0503020204020204" charset="-122"/>
                        </a:rPr>
                        <a:t>危废处置</a:t>
                      </a:r>
                      <a:endParaRPr lang="zh-CN" altLang="en-US" sz="1600" b="0" spc="60">
                        <a:solidFill>
                          <a:srgbClr val="404040"/>
                        </a:solidFill>
                        <a:latin typeface="微软雅黑" panose="020B0503020204020204" charset="-122"/>
                        <a:ea typeface="微软雅黑" panose="020B0503020204020204" charset="-122"/>
                      </a:endParaRPr>
                    </a:p>
                  </a:txBody>
                  <a:tcPr marL="25400" marR="25400" marT="25400" marB="25400" vert="horz" anchor="ctr" anchorCtr="0">
                    <a:lnL w="6350">
                      <a:solidFill>
                        <a:srgbClr val="D9D9D9"/>
                      </a:solidFill>
                      <a:prstDash val="solid"/>
                    </a:lnL>
                    <a:lnR w="6350">
                      <a:solidFill>
                        <a:srgbClr val="D9D9D9"/>
                      </a:solidFill>
                      <a:prstDash val="solid"/>
                    </a:lnR>
                    <a:lnT>
                      <a:noFill/>
                    </a:lnT>
                    <a:lnB>
                      <a:noFill/>
                    </a:lnB>
                    <a:lnTlToBr>
                      <a:noFill/>
                    </a:lnTlToBr>
                    <a:lnBlToTr>
                      <a:noFill/>
                    </a:lnBlToTr>
                    <a:solidFill>
                      <a:srgbClr val="FFFFFF"/>
                    </a:solidFill>
                  </a:tcPr>
                </a:tc>
                <a:tc>
                  <a:txBody>
                    <a:bodyPr/>
                    <a:p>
                      <a:pPr indent="0" algn="ctr">
                        <a:lnSpc>
                          <a:spcPct val="120000"/>
                        </a:lnSpc>
                        <a:spcBef>
                          <a:spcPts val="0"/>
                        </a:spcBef>
                        <a:spcAft>
                          <a:spcPts val="0"/>
                        </a:spcAft>
                        <a:buClrTx/>
                        <a:buSzTx/>
                        <a:buFontTx/>
                        <a:buNone/>
                      </a:pPr>
                      <a:r>
                        <a:rPr lang="zh-CN" altLang="en-US" sz="1600" b="0" spc="60">
                          <a:solidFill>
                            <a:srgbClr val="404040"/>
                          </a:solidFill>
                          <a:latin typeface="微软雅黑" panose="020B0503020204020204" charset="-122"/>
                          <a:ea typeface="微软雅黑" panose="020B0503020204020204" charset="-122"/>
                        </a:rPr>
                        <a:t>油泥无害化处理</a:t>
                      </a:r>
                      <a:endParaRPr lang="zh-CN" altLang="en-US" sz="1600" b="0" spc="60">
                        <a:solidFill>
                          <a:srgbClr val="404040"/>
                        </a:solidFill>
                        <a:latin typeface="微软雅黑" panose="020B0503020204020204" charset="-122"/>
                        <a:ea typeface="微软雅黑" panose="020B0503020204020204" charset="-122"/>
                      </a:endParaRPr>
                    </a:p>
                  </a:txBody>
                  <a:tcPr marL="25400" marR="25400" marT="25400" marB="25400" vert="horz" anchor="ctr" anchorCtr="0">
                    <a:lnL w="6350">
                      <a:solidFill>
                        <a:srgbClr val="D9D9D9"/>
                      </a:solidFill>
                      <a:prstDash val="solid"/>
                    </a:lnL>
                    <a:lnR w="6350">
                      <a:solidFill>
                        <a:srgbClr val="D9D9D9"/>
                      </a:solidFill>
                      <a:prstDash val="solid"/>
                    </a:lnR>
                    <a:lnT>
                      <a:noFill/>
                    </a:lnT>
                    <a:lnB>
                      <a:noFill/>
                    </a:lnB>
                    <a:lnTlToBr>
                      <a:noFill/>
                    </a:lnTlToBr>
                    <a:lnBlToTr>
                      <a:noFill/>
                    </a:lnBlToTr>
                    <a:solidFill>
                      <a:srgbClr val="FFFFFF"/>
                    </a:solidFill>
                  </a:tcPr>
                </a:tc>
                <a:tc>
                  <a:txBody>
                    <a:bodyPr/>
                    <a:p>
                      <a:pPr indent="0" algn="ctr">
                        <a:lnSpc>
                          <a:spcPct val="120000"/>
                        </a:lnSpc>
                        <a:spcBef>
                          <a:spcPts val="0"/>
                        </a:spcBef>
                        <a:spcAft>
                          <a:spcPts val="0"/>
                        </a:spcAft>
                        <a:buClrTx/>
                        <a:buSzTx/>
                        <a:buFontTx/>
                      </a:pPr>
                      <a:r>
                        <a:rPr lang="zh-CN" altLang="en-US" sz="1600" b="0" spc="60">
                          <a:solidFill>
                            <a:srgbClr val="404040"/>
                          </a:solidFill>
                          <a:latin typeface="微软雅黑" panose="020B0503020204020204" charset="-122"/>
                          <a:ea typeface="微软雅黑" panose="020B0503020204020204" charset="-122"/>
                          <a:cs typeface="微软雅黑" panose="020B0503020204020204" charset="-122"/>
                        </a:rPr>
                        <a:t>2023 年 3 月</a:t>
                      </a:r>
                      <a:endParaRPr lang="zh-CN" altLang="en-US" sz="1600" b="0" spc="60">
                        <a:solidFill>
                          <a:srgbClr val="404040"/>
                        </a:solidFill>
                        <a:latin typeface="微软雅黑" panose="020B0503020204020204" charset="-122"/>
                        <a:ea typeface="微软雅黑" panose="020B0503020204020204" charset="-122"/>
                        <a:cs typeface="微软雅黑" panose="020B0503020204020204" charset="-122"/>
                      </a:endParaRPr>
                    </a:p>
                  </a:txBody>
                  <a:tcPr marL="25400" marR="25400" marT="25400" marB="25400" anchor="ctr" anchorCtr="0">
                    <a:lnL w="6350">
                      <a:solidFill>
                        <a:srgbClr val="D9D9D9"/>
                      </a:solidFill>
                      <a:prstDash val="solid"/>
                    </a:lnL>
                    <a:lnR>
                      <a:noFill/>
                    </a:lnR>
                    <a:lnT>
                      <a:noFill/>
                    </a:lnT>
                    <a:lnB>
                      <a:noFill/>
                    </a:lnB>
                    <a:lnTlToBr>
                      <a:noFill/>
                    </a:lnTlToBr>
                    <a:lnBlToTr>
                      <a:noFill/>
                    </a:lnBlToTr>
                    <a:solidFill>
                      <a:srgbClr val="FFFFFF"/>
                    </a:solidFill>
                  </a:tcPr>
                </a:tc>
              </a:tr>
              <a:tr h="589915">
                <a:tc>
                  <a:txBody>
                    <a:bodyPr/>
                    <a:p>
                      <a:pPr indent="0" algn="ctr">
                        <a:lnSpc>
                          <a:spcPct val="120000"/>
                        </a:lnSpc>
                        <a:spcBef>
                          <a:spcPts val="0"/>
                        </a:spcBef>
                        <a:spcAft>
                          <a:spcPts val="0"/>
                        </a:spcAft>
                        <a:buNone/>
                      </a:pPr>
                      <a:r>
                        <a:rPr lang="en-US" sz="1600" b="0" spc="60">
                          <a:solidFill>
                            <a:srgbClr val="404040"/>
                          </a:solidFill>
                          <a:latin typeface="微软雅黑" panose="020B0503020204020204" charset="-122"/>
                          <a:ea typeface="微软雅黑" panose="020B0503020204020204" charset="-122"/>
                        </a:rPr>
                        <a:t>2</a:t>
                      </a:r>
                      <a:endParaRPr lang="en-US" altLang="en-US" sz="1600" b="0" spc="60">
                        <a:solidFill>
                          <a:srgbClr val="404040"/>
                        </a:solidFill>
                        <a:latin typeface="微软雅黑" panose="020B0503020204020204" charset="-122"/>
                        <a:ea typeface="微软雅黑" panose="020B0503020204020204" charset="-122"/>
                      </a:endParaRPr>
                    </a:p>
                  </a:txBody>
                  <a:tcPr marL="25400" marR="25400" marT="25400" marB="25400" vert="horz" anchor="ctr" anchorCtr="0">
                    <a:lnL>
                      <a:noFill/>
                    </a:lnL>
                    <a:lnR w="12700">
                      <a:solidFill>
                        <a:srgbClr val="D9D9D9"/>
                      </a:solidFill>
                      <a:prstDash val="solid"/>
                    </a:lnR>
                    <a:lnT>
                      <a:noFill/>
                    </a:lnT>
                    <a:lnB>
                      <a:noFill/>
                    </a:lnB>
                    <a:lnTlToBr>
                      <a:noFill/>
                    </a:lnTlToBr>
                    <a:lnBlToTr>
                      <a:noFill/>
                    </a:lnBlToTr>
                    <a:solidFill>
                      <a:srgbClr val="F2F2F2"/>
                    </a:solidFill>
                  </a:tcPr>
                </a:tc>
                <a:tc>
                  <a:txBody>
                    <a:bodyPr/>
                    <a:p>
                      <a:pPr indent="0" algn="ctr">
                        <a:lnSpc>
                          <a:spcPct val="120000"/>
                        </a:lnSpc>
                        <a:spcBef>
                          <a:spcPts val="0"/>
                        </a:spcBef>
                        <a:spcAft>
                          <a:spcPts val="0"/>
                        </a:spcAft>
                        <a:buClrTx/>
                        <a:buSzTx/>
                        <a:buFontTx/>
                      </a:pPr>
                      <a:r>
                        <a:rPr lang="zh-CN" altLang="en-US" sz="1600" b="0" spc="60">
                          <a:solidFill>
                            <a:srgbClr val="404040"/>
                          </a:solidFill>
                          <a:latin typeface="微软雅黑" panose="020B0503020204020204" charset="-122"/>
                          <a:ea typeface="微软雅黑" panose="020B0503020204020204" charset="-122"/>
                        </a:rPr>
                        <a:t>东营华联石油化工厂有限公司</a:t>
                      </a:r>
                      <a:endParaRPr lang="zh-CN" altLang="en-US" sz="1600" b="0" spc="60">
                        <a:solidFill>
                          <a:srgbClr val="404040"/>
                        </a:solidFill>
                        <a:latin typeface="微软雅黑" panose="020B0503020204020204" charset="-122"/>
                        <a:ea typeface="微软雅黑" panose="020B0503020204020204" charset="-122"/>
                      </a:endParaRPr>
                    </a:p>
                  </a:txBody>
                  <a:tcPr marL="25400" marR="25400" marT="25400" marB="25400" anchor="ctr" anchorCtr="0">
                    <a:lnL w="12700">
                      <a:solidFill>
                        <a:srgbClr val="D9D9D9"/>
                      </a:solidFill>
                      <a:prstDash val="solid"/>
                    </a:lnL>
                    <a:lnR w="6350">
                      <a:solidFill>
                        <a:srgbClr val="D9D9D9"/>
                      </a:solidFill>
                      <a:prstDash val="solid"/>
                    </a:lnR>
                    <a:lnT>
                      <a:noFill/>
                    </a:lnT>
                    <a:lnB>
                      <a:noFill/>
                    </a:lnB>
                    <a:lnTlToBr>
                      <a:noFill/>
                    </a:lnTlToBr>
                    <a:lnBlToTr>
                      <a:noFill/>
                    </a:lnBlToTr>
                    <a:solidFill>
                      <a:srgbClr val="F2F2F2"/>
                    </a:solidFill>
                  </a:tcPr>
                </a:tc>
                <a:tc>
                  <a:txBody>
                    <a:bodyPr/>
                    <a:p>
                      <a:pPr indent="0" algn="ctr">
                        <a:lnSpc>
                          <a:spcPct val="120000"/>
                        </a:lnSpc>
                        <a:spcBef>
                          <a:spcPts val="0"/>
                        </a:spcBef>
                        <a:spcAft>
                          <a:spcPts val="0"/>
                        </a:spcAft>
                        <a:buClrTx/>
                        <a:buSzTx/>
                        <a:buFontTx/>
                        <a:buNone/>
                      </a:pPr>
                      <a:r>
                        <a:rPr lang="zh-CN" altLang="en-US" sz="1600" b="0" spc="60">
                          <a:solidFill>
                            <a:srgbClr val="404040"/>
                          </a:solidFill>
                          <a:latin typeface="微软雅黑" panose="020B0503020204020204" charset="-122"/>
                          <a:ea typeface="微软雅黑" panose="020B0503020204020204" charset="-122"/>
                        </a:rPr>
                        <a:t>危废处置</a:t>
                      </a:r>
                      <a:endParaRPr lang="zh-CN" altLang="en-US" sz="1600" b="0" spc="60">
                        <a:solidFill>
                          <a:srgbClr val="404040"/>
                        </a:solidFill>
                        <a:latin typeface="微软雅黑" panose="020B0503020204020204" charset="-122"/>
                        <a:ea typeface="微软雅黑" panose="020B0503020204020204" charset="-122"/>
                      </a:endParaRPr>
                    </a:p>
                  </a:txBody>
                  <a:tcPr marL="25400" marR="25400" marT="25400" marB="25400" vert="horz" anchor="ctr" anchorCtr="0">
                    <a:lnL w="6350">
                      <a:solidFill>
                        <a:srgbClr val="D9D9D9"/>
                      </a:solidFill>
                      <a:prstDash val="solid"/>
                    </a:lnL>
                    <a:lnR w="6350">
                      <a:solidFill>
                        <a:srgbClr val="D9D9D9"/>
                      </a:solidFill>
                      <a:prstDash val="solid"/>
                    </a:lnR>
                    <a:lnT>
                      <a:noFill/>
                    </a:lnT>
                    <a:lnB>
                      <a:noFill/>
                    </a:lnB>
                    <a:lnTlToBr>
                      <a:noFill/>
                    </a:lnTlToBr>
                    <a:lnBlToTr>
                      <a:noFill/>
                    </a:lnBlToTr>
                    <a:solidFill>
                      <a:srgbClr val="F2F2F2"/>
                    </a:solidFill>
                  </a:tcPr>
                </a:tc>
                <a:tc>
                  <a:txBody>
                    <a:bodyPr/>
                    <a:p>
                      <a:pPr indent="0" algn="ctr">
                        <a:lnSpc>
                          <a:spcPct val="120000"/>
                        </a:lnSpc>
                        <a:spcBef>
                          <a:spcPts val="0"/>
                        </a:spcBef>
                        <a:spcAft>
                          <a:spcPts val="0"/>
                        </a:spcAft>
                        <a:buClrTx/>
                        <a:buSzTx/>
                        <a:buFontTx/>
                        <a:buNone/>
                      </a:pPr>
                      <a:r>
                        <a:rPr lang="zh-CN" altLang="en-US" sz="1600" b="0" spc="60">
                          <a:solidFill>
                            <a:srgbClr val="404040"/>
                          </a:solidFill>
                          <a:latin typeface="微软雅黑" panose="020B0503020204020204" charset="-122"/>
                          <a:ea typeface="微软雅黑" panose="020B0503020204020204" charset="-122"/>
                        </a:rPr>
                        <a:t>油泥无害化处理</a:t>
                      </a:r>
                      <a:endParaRPr lang="zh-CN" altLang="en-US" sz="1600" b="0" spc="60">
                        <a:solidFill>
                          <a:srgbClr val="404040"/>
                        </a:solidFill>
                        <a:latin typeface="微软雅黑" panose="020B0503020204020204" charset="-122"/>
                        <a:ea typeface="微软雅黑" panose="020B0503020204020204" charset="-122"/>
                      </a:endParaRPr>
                    </a:p>
                  </a:txBody>
                  <a:tcPr marL="25400" marR="25400" marT="25400" marB="25400" vert="horz" anchor="ctr" anchorCtr="0">
                    <a:lnL w="6350">
                      <a:solidFill>
                        <a:srgbClr val="D9D9D9"/>
                      </a:solidFill>
                      <a:prstDash val="solid"/>
                    </a:lnL>
                    <a:lnR w="6350">
                      <a:solidFill>
                        <a:srgbClr val="D9D9D9"/>
                      </a:solidFill>
                      <a:prstDash val="solid"/>
                    </a:lnR>
                    <a:lnT>
                      <a:noFill/>
                    </a:lnT>
                    <a:lnB>
                      <a:noFill/>
                    </a:lnB>
                    <a:lnTlToBr>
                      <a:noFill/>
                    </a:lnTlToBr>
                    <a:lnBlToTr>
                      <a:noFill/>
                    </a:lnBlToTr>
                    <a:solidFill>
                      <a:srgbClr val="F2F2F2"/>
                    </a:solidFill>
                  </a:tcPr>
                </a:tc>
                <a:tc>
                  <a:txBody>
                    <a:bodyPr/>
                    <a:p>
                      <a:pPr indent="0" algn="ctr">
                        <a:lnSpc>
                          <a:spcPct val="120000"/>
                        </a:lnSpc>
                        <a:spcBef>
                          <a:spcPts val="0"/>
                        </a:spcBef>
                        <a:spcAft>
                          <a:spcPts val="0"/>
                        </a:spcAft>
                        <a:buClrTx/>
                        <a:buSzTx/>
                        <a:buFontTx/>
                      </a:pPr>
                      <a:r>
                        <a:rPr lang="zh-CN" altLang="en-US" sz="1600" b="0" spc="60">
                          <a:solidFill>
                            <a:srgbClr val="404040"/>
                          </a:solidFill>
                          <a:latin typeface="微软雅黑" panose="020B0503020204020204" charset="-122"/>
                          <a:ea typeface="微软雅黑" panose="020B0503020204020204" charset="-122"/>
                          <a:cs typeface="微软雅黑" panose="020B0503020204020204" charset="-122"/>
                        </a:rPr>
                        <a:t>2023年12月</a:t>
                      </a:r>
                      <a:endParaRPr lang="zh-CN" altLang="en-US" sz="1600" b="0" spc="60">
                        <a:solidFill>
                          <a:srgbClr val="404040"/>
                        </a:solidFill>
                        <a:latin typeface="微软雅黑" panose="020B0503020204020204" charset="-122"/>
                        <a:ea typeface="微软雅黑" panose="020B0503020204020204" charset="-122"/>
                        <a:cs typeface="微软雅黑" panose="020B0503020204020204" charset="-122"/>
                      </a:endParaRPr>
                    </a:p>
                  </a:txBody>
                  <a:tcPr marL="25400" marR="25400" marT="25400" marB="25400" anchor="ctr" anchorCtr="0">
                    <a:lnL w="6350">
                      <a:solidFill>
                        <a:srgbClr val="D9D9D9"/>
                      </a:solidFill>
                      <a:prstDash val="solid"/>
                    </a:lnL>
                    <a:lnR>
                      <a:noFill/>
                    </a:lnR>
                    <a:lnT>
                      <a:noFill/>
                    </a:lnT>
                    <a:lnB>
                      <a:noFill/>
                    </a:lnB>
                    <a:lnTlToBr>
                      <a:noFill/>
                    </a:lnTlToBr>
                    <a:lnBlToTr>
                      <a:noFill/>
                    </a:lnBlToTr>
                    <a:solidFill>
                      <a:srgbClr val="F2F2F2"/>
                    </a:solidFill>
                  </a:tcPr>
                </a:tc>
              </a:tr>
              <a:tr h="590550">
                <a:tc>
                  <a:txBody>
                    <a:bodyPr/>
                    <a:p>
                      <a:pPr indent="0" algn="ctr">
                        <a:lnSpc>
                          <a:spcPct val="120000"/>
                        </a:lnSpc>
                        <a:spcBef>
                          <a:spcPts val="0"/>
                        </a:spcBef>
                        <a:spcAft>
                          <a:spcPts val="0"/>
                        </a:spcAft>
                        <a:buNone/>
                      </a:pPr>
                      <a:r>
                        <a:rPr lang="en-US" sz="1600" b="0" spc="60">
                          <a:solidFill>
                            <a:srgbClr val="404040"/>
                          </a:solidFill>
                          <a:latin typeface="微软雅黑" panose="020B0503020204020204" charset="-122"/>
                          <a:ea typeface="微软雅黑" panose="020B0503020204020204" charset="-122"/>
                        </a:rPr>
                        <a:t>3</a:t>
                      </a:r>
                      <a:endParaRPr lang="en-US" altLang="en-US" sz="1600" b="0" spc="60">
                        <a:solidFill>
                          <a:srgbClr val="404040"/>
                        </a:solidFill>
                        <a:latin typeface="微软雅黑" panose="020B0503020204020204" charset="-122"/>
                        <a:ea typeface="微软雅黑" panose="020B0503020204020204" charset="-122"/>
                      </a:endParaRPr>
                    </a:p>
                  </a:txBody>
                  <a:tcPr marL="25400" marR="25400" marT="25400" marB="25400" vert="horz" anchor="ctr" anchorCtr="0">
                    <a:lnL>
                      <a:noFill/>
                    </a:lnL>
                    <a:lnR w="12700">
                      <a:solidFill>
                        <a:srgbClr val="D9D9D9"/>
                      </a:solidFill>
                      <a:prstDash val="solid"/>
                    </a:lnR>
                    <a:lnT>
                      <a:noFill/>
                    </a:lnT>
                    <a:lnB>
                      <a:noFill/>
                    </a:lnB>
                    <a:lnTlToBr>
                      <a:noFill/>
                    </a:lnTlToBr>
                    <a:lnBlToTr>
                      <a:noFill/>
                    </a:lnBlToTr>
                    <a:solidFill>
                      <a:srgbClr val="EEECE1"/>
                    </a:solidFill>
                  </a:tcPr>
                </a:tc>
                <a:tc>
                  <a:txBody>
                    <a:bodyPr/>
                    <a:p>
                      <a:pPr indent="0" algn="ctr">
                        <a:lnSpc>
                          <a:spcPct val="120000"/>
                        </a:lnSpc>
                        <a:spcBef>
                          <a:spcPts val="0"/>
                        </a:spcBef>
                        <a:spcAft>
                          <a:spcPts val="0"/>
                        </a:spcAft>
                        <a:buClrTx/>
                        <a:buSzTx/>
                        <a:buFontTx/>
                      </a:pPr>
                      <a:r>
                        <a:rPr lang="zh-CN" altLang="en-US" sz="1600" b="0" spc="60">
                          <a:solidFill>
                            <a:srgbClr val="404040"/>
                          </a:solidFill>
                          <a:latin typeface="微软雅黑" panose="020B0503020204020204" charset="-122"/>
                          <a:ea typeface="微软雅黑" panose="020B0503020204020204" charset="-122"/>
                        </a:rPr>
                        <a:t>东营联合石化有限公司</a:t>
                      </a:r>
                      <a:endParaRPr lang="zh-CN" altLang="en-US" sz="1600" b="0" spc="60">
                        <a:solidFill>
                          <a:srgbClr val="404040"/>
                        </a:solidFill>
                        <a:latin typeface="微软雅黑" panose="020B0503020204020204" charset="-122"/>
                        <a:ea typeface="微软雅黑" panose="020B0503020204020204" charset="-122"/>
                      </a:endParaRPr>
                    </a:p>
                  </a:txBody>
                  <a:tcPr marL="25400" marR="25400" marT="25400" marB="25400" anchor="ctr" anchorCtr="0">
                    <a:lnL w="12700">
                      <a:solidFill>
                        <a:srgbClr val="D9D9D9"/>
                      </a:solidFill>
                      <a:prstDash val="solid"/>
                    </a:lnL>
                    <a:lnR w="6350">
                      <a:solidFill>
                        <a:srgbClr val="D9D9D9"/>
                      </a:solidFill>
                      <a:prstDash val="solid"/>
                    </a:lnR>
                    <a:lnT>
                      <a:noFill/>
                    </a:lnT>
                    <a:lnB>
                      <a:noFill/>
                    </a:lnB>
                    <a:lnTlToBr>
                      <a:noFill/>
                    </a:lnTlToBr>
                    <a:lnBlToTr>
                      <a:noFill/>
                    </a:lnBlToTr>
                    <a:solidFill>
                      <a:srgbClr val="EEECE1"/>
                    </a:solidFill>
                  </a:tcPr>
                </a:tc>
                <a:tc>
                  <a:txBody>
                    <a:bodyPr/>
                    <a:p>
                      <a:pPr indent="0" algn="ctr">
                        <a:lnSpc>
                          <a:spcPct val="120000"/>
                        </a:lnSpc>
                        <a:spcBef>
                          <a:spcPts val="0"/>
                        </a:spcBef>
                        <a:spcAft>
                          <a:spcPts val="0"/>
                        </a:spcAft>
                        <a:buClrTx/>
                        <a:buSzTx/>
                        <a:buFontTx/>
                        <a:buNone/>
                      </a:pPr>
                      <a:r>
                        <a:rPr lang="zh-CN" altLang="en-US" sz="1600" b="0" spc="60">
                          <a:solidFill>
                            <a:srgbClr val="404040"/>
                          </a:solidFill>
                          <a:latin typeface="微软雅黑" panose="020B0503020204020204" charset="-122"/>
                          <a:ea typeface="微软雅黑" panose="020B0503020204020204" charset="-122"/>
                        </a:rPr>
                        <a:t>危废处置</a:t>
                      </a:r>
                      <a:endParaRPr lang="zh-CN" altLang="en-US" sz="1600" b="0" spc="60">
                        <a:solidFill>
                          <a:srgbClr val="404040"/>
                        </a:solidFill>
                        <a:latin typeface="微软雅黑" panose="020B0503020204020204" charset="-122"/>
                        <a:ea typeface="微软雅黑" panose="020B0503020204020204" charset="-122"/>
                      </a:endParaRPr>
                    </a:p>
                  </a:txBody>
                  <a:tcPr marL="25400" marR="25400" marT="25400" marB="25400" vert="horz" anchor="ctr" anchorCtr="0">
                    <a:lnL w="6350">
                      <a:solidFill>
                        <a:srgbClr val="D9D9D9"/>
                      </a:solidFill>
                      <a:prstDash val="solid"/>
                    </a:lnL>
                    <a:lnR w="6350">
                      <a:solidFill>
                        <a:srgbClr val="D9D9D9"/>
                      </a:solidFill>
                      <a:prstDash val="solid"/>
                    </a:lnR>
                    <a:lnT>
                      <a:noFill/>
                    </a:lnT>
                    <a:lnB>
                      <a:noFill/>
                    </a:lnB>
                    <a:lnTlToBr>
                      <a:noFill/>
                    </a:lnTlToBr>
                    <a:lnBlToTr>
                      <a:noFill/>
                    </a:lnBlToTr>
                    <a:solidFill>
                      <a:srgbClr val="EEECE1"/>
                    </a:solidFill>
                  </a:tcPr>
                </a:tc>
                <a:tc>
                  <a:txBody>
                    <a:bodyPr/>
                    <a:p>
                      <a:pPr indent="0" algn="ctr">
                        <a:lnSpc>
                          <a:spcPct val="120000"/>
                        </a:lnSpc>
                        <a:spcBef>
                          <a:spcPts val="0"/>
                        </a:spcBef>
                        <a:spcAft>
                          <a:spcPts val="0"/>
                        </a:spcAft>
                        <a:buClrTx/>
                        <a:buSzTx/>
                        <a:buFontTx/>
                        <a:buNone/>
                      </a:pPr>
                      <a:r>
                        <a:rPr lang="zh-CN" altLang="en-US" sz="1600" b="0" spc="60">
                          <a:solidFill>
                            <a:srgbClr val="404040"/>
                          </a:solidFill>
                          <a:latin typeface="微软雅黑" panose="020B0503020204020204" charset="-122"/>
                          <a:ea typeface="微软雅黑" panose="020B0503020204020204" charset="-122"/>
                        </a:rPr>
                        <a:t>油泥无害化处理</a:t>
                      </a:r>
                      <a:endParaRPr lang="zh-CN" altLang="en-US" sz="1600" b="0" spc="60">
                        <a:solidFill>
                          <a:srgbClr val="404040"/>
                        </a:solidFill>
                        <a:latin typeface="微软雅黑" panose="020B0503020204020204" charset="-122"/>
                        <a:ea typeface="微软雅黑" panose="020B0503020204020204" charset="-122"/>
                      </a:endParaRPr>
                    </a:p>
                  </a:txBody>
                  <a:tcPr marL="25400" marR="25400" marT="25400" marB="25400" vert="horz" anchor="ctr" anchorCtr="0">
                    <a:lnL w="6350">
                      <a:solidFill>
                        <a:srgbClr val="D9D9D9"/>
                      </a:solidFill>
                      <a:prstDash val="solid"/>
                    </a:lnL>
                    <a:lnR w="6350">
                      <a:solidFill>
                        <a:srgbClr val="D9D9D9"/>
                      </a:solidFill>
                      <a:prstDash val="solid"/>
                    </a:lnR>
                    <a:lnT>
                      <a:noFill/>
                    </a:lnT>
                    <a:lnB>
                      <a:noFill/>
                    </a:lnB>
                    <a:lnTlToBr>
                      <a:noFill/>
                    </a:lnTlToBr>
                    <a:lnBlToTr>
                      <a:noFill/>
                    </a:lnBlToTr>
                    <a:solidFill>
                      <a:srgbClr val="EEECE1"/>
                    </a:solidFill>
                  </a:tcPr>
                </a:tc>
                <a:tc>
                  <a:txBody>
                    <a:bodyPr/>
                    <a:p>
                      <a:pPr indent="0" algn="ctr">
                        <a:lnSpc>
                          <a:spcPct val="120000"/>
                        </a:lnSpc>
                        <a:spcBef>
                          <a:spcPts val="0"/>
                        </a:spcBef>
                        <a:spcAft>
                          <a:spcPts val="0"/>
                        </a:spcAft>
                        <a:buClrTx/>
                        <a:buSzTx/>
                        <a:buFontTx/>
                      </a:pPr>
                      <a:r>
                        <a:rPr lang="zh-CN" altLang="en-US" sz="1600" b="0" spc="60">
                          <a:solidFill>
                            <a:srgbClr val="404040"/>
                          </a:solidFill>
                          <a:latin typeface="微软雅黑" panose="020B0503020204020204" charset="-122"/>
                          <a:ea typeface="微软雅黑" panose="020B0503020204020204" charset="-122"/>
                          <a:cs typeface="微软雅黑" panose="020B0503020204020204" charset="-122"/>
                        </a:rPr>
                        <a:t>2023年12月</a:t>
                      </a:r>
                      <a:endParaRPr lang="zh-CN" altLang="en-US" sz="1600" b="0" spc="60">
                        <a:solidFill>
                          <a:srgbClr val="404040"/>
                        </a:solidFill>
                        <a:latin typeface="微软雅黑" panose="020B0503020204020204" charset="-122"/>
                        <a:ea typeface="微软雅黑" panose="020B0503020204020204" charset="-122"/>
                        <a:cs typeface="微软雅黑" panose="020B0503020204020204" charset="-122"/>
                      </a:endParaRPr>
                    </a:p>
                  </a:txBody>
                  <a:tcPr marL="25400" marR="25400" marT="25400" marB="25400" anchor="ctr" anchorCtr="0">
                    <a:lnL w="6350">
                      <a:solidFill>
                        <a:srgbClr val="D9D9D9"/>
                      </a:solidFill>
                      <a:prstDash val="solid"/>
                    </a:lnL>
                    <a:lnR>
                      <a:noFill/>
                    </a:lnR>
                    <a:lnT>
                      <a:noFill/>
                    </a:lnT>
                    <a:lnB>
                      <a:noFill/>
                    </a:lnB>
                    <a:lnTlToBr>
                      <a:noFill/>
                    </a:lnTlToBr>
                    <a:lnBlToTr>
                      <a:noFill/>
                    </a:lnBlToTr>
                    <a:solidFill>
                      <a:srgbClr val="EEECE1"/>
                    </a:solidFill>
                  </a:tcPr>
                </a:tc>
              </a:tr>
              <a:tr h="589280">
                <a:tc>
                  <a:txBody>
                    <a:bodyPr/>
                    <a:p>
                      <a:pPr indent="0" algn="ctr">
                        <a:lnSpc>
                          <a:spcPct val="120000"/>
                        </a:lnSpc>
                        <a:spcBef>
                          <a:spcPts val="0"/>
                        </a:spcBef>
                        <a:spcAft>
                          <a:spcPts val="0"/>
                        </a:spcAft>
                        <a:buNone/>
                      </a:pPr>
                      <a:r>
                        <a:rPr lang="en-US" sz="1600" b="0" spc="60">
                          <a:solidFill>
                            <a:srgbClr val="404040"/>
                          </a:solidFill>
                          <a:latin typeface="微软雅黑" panose="020B0503020204020204" charset="-122"/>
                          <a:ea typeface="微软雅黑" panose="020B0503020204020204" charset="-122"/>
                        </a:rPr>
                        <a:t>4</a:t>
                      </a:r>
                      <a:endParaRPr lang="en-US" altLang="en-US" sz="1600" b="0" spc="60">
                        <a:solidFill>
                          <a:srgbClr val="404040"/>
                        </a:solidFill>
                        <a:latin typeface="微软雅黑" panose="020B0503020204020204" charset="-122"/>
                        <a:ea typeface="微软雅黑" panose="020B0503020204020204" charset="-122"/>
                      </a:endParaRPr>
                    </a:p>
                  </a:txBody>
                  <a:tcPr marL="25400" marR="25400" marT="25400" marB="25400" vert="horz" anchor="ctr" anchorCtr="0">
                    <a:lnL>
                      <a:noFill/>
                    </a:lnL>
                    <a:lnR w="12700">
                      <a:solidFill>
                        <a:srgbClr val="D9D9D9"/>
                      </a:solidFill>
                      <a:prstDash val="solid"/>
                    </a:lnR>
                    <a:lnT>
                      <a:noFill/>
                    </a:lnT>
                    <a:lnB>
                      <a:noFill/>
                    </a:lnB>
                    <a:lnTlToBr>
                      <a:noFill/>
                    </a:lnTlToBr>
                    <a:lnBlToTr>
                      <a:noFill/>
                    </a:lnBlToTr>
                    <a:solidFill>
                      <a:srgbClr val="FFFFFF"/>
                    </a:solidFill>
                  </a:tcPr>
                </a:tc>
                <a:tc>
                  <a:txBody>
                    <a:bodyPr/>
                    <a:p>
                      <a:pPr indent="0" algn="ctr">
                        <a:lnSpc>
                          <a:spcPct val="120000"/>
                        </a:lnSpc>
                        <a:spcBef>
                          <a:spcPts val="0"/>
                        </a:spcBef>
                        <a:spcAft>
                          <a:spcPts val="0"/>
                        </a:spcAft>
                        <a:buClrTx/>
                        <a:buSzTx/>
                        <a:buFontTx/>
                      </a:pPr>
                      <a:r>
                        <a:rPr lang="zh-CN" altLang="en-US" sz="1600" b="0" spc="60">
                          <a:solidFill>
                            <a:srgbClr val="404040"/>
                          </a:solidFill>
                          <a:latin typeface="微软雅黑" panose="020B0503020204020204" charset="-122"/>
                          <a:ea typeface="微软雅黑" panose="020B0503020204020204" charset="-122"/>
                        </a:rPr>
                        <a:t>胜利齐鲁炼油厂含油污泥处置合同</a:t>
                      </a:r>
                      <a:endParaRPr lang="zh-CN" altLang="en-US" sz="1600" b="0" spc="60">
                        <a:solidFill>
                          <a:srgbClr val="404040"/>
                        </a:solidFill>
                        <a:latin typeface="微软雅黑" panose="020B0503020204020204" charset="-122"/>
                        <a:ea typeface="微软雅黑" panose="020B0503020204020204" charset="-122"/>
                      </a:endParaRPr>
                    </a:p>
                  </a:txBody>
                  <a:tcPr marL="25400" marR="25400" marT="25400" marB="25400" anchor="ctr" anchorCtr="0">
                    <a:lnL w="12700">
                      <a:solidFill>
                        <a:srgbClr val="D9D9D9"/>
                      </a:solidFill>
                      <a:prstDash val="solid"/>
                    </a:lnL>
                    <a:lnR w="6350">
                      <a:solidFill>
                        <a:srgbClr val="D9D9D9"/>
                      </a:solidFill>
                      <a:prstDash val="solid"/>
                    </a:lnR>
                    <a:lnT>
                      <a:noFill/>
                    </a:lnT>
                    <a:lnB>
                      <a:noFill/>
                    </a:lnB>
                    <a:lnTlToBr>
                      <a:noFill/>
                    </a:lnTlToBr>
                    <a:lnBlToTr>
                      <a:noFill/>
                    </a:lnBlToTr>
                    <a:solidFill>
                      <a:srgbClr val="FFFFFF"/>
                    </a:solidFill>
                  </a:tcPr>
                </a:tc>
                <a:tc>
                  <a:txBody>
                    <a:bodyPr/>
                    <a:p>
                      <a:pPr indent="0" algn="ctr">
                        <a:lnSpc>
                          <a:spcPct val="120000"/>
                        </a:lnSpc>
                        <a:spcBef>
                          <a:spcPts val="0"/>
                        </a:spcBef>
                        <a:spcAft>
                          <a:spcPts val="0"/>
                        </a:spcAft>
                        <a:buClrTx/>
                        <a:buSzTx/>
                        <a:buFontTx/>
                        <a:buNone/>
                      </a:pPr>
                      <a:r>
                        <a:rPr lang="zh-CN" altLang="en-US" sz="1600" b="0" spc="60">
                          <a:solidFill>
                            <a:srgbClr val="404040"/>
                          </a:solidFill>
                          <a:latin typeface="微软雅黑" panose="020B0503020204020204" charset="-122"/>
                          <a:ea typeface="微软雅黑" panose="020B0503020204020204" charset="-122"/>
                        </a:rPr>
                        <a:t>危废处置</a:t>
                      </a:r>
                      <a:endParaRPr lang="zh-CN" altLang="en-US" sz="1600" b="0" spc="60">
                        <a:solidFill>
                          <a:srgbClr val="404040"/>
                        </a:solidFill>
                        <a:latin typeface="微软雅黑" panose="020B0503020204020204" charset="-122"/>
                        <a:ea typeface="微软雅黑" panose="020B0503020204020204" charset="-122"/>
                      </a:endParaRPr>
                    </a:p>
                  </a:txBody>
                  <a:tcPr marL="25400" marR="25400" marT="25400" marB="25400" vert="horz" anchor="ctr" anchorCtr="0">
                    <a:lnL w="6350">
                      <a:solidFill>
                        <a:srgbClr val="D9D9D9"/>
                      </a:solidFill>
                      <a:prstDash val="solid"/>
                    </a:lnL>
                    <a:lnR w="6350">
                      <a:solidFill>
                        <a:srgbClr val="D9D9D9"/>
                      </a:solidFill>
                      <a:prstDash val="solid"/>
                    </a:lnR>
                    <a:lnT>
                      <a:noFill/>
                    </a:lnT>
                    <a:lnB>
                      <a:noFill/>
                    </a:lnB>
                    <a:lnTlToBr>
                      <a:noFill/>
                    </a:lnTlToBr>
                    <a:lnBlToTr>
                      <a:noFill/>
                    </a:lnBlToTr>
                    <a:solidFill>
                      <a:srgbClr val="FFFFFF"/>
                    </a:solidFill>
                  </a:tcPr>
                </a:tc>
                <a:tc>
                  <a:txBody>
                    <a:bodyPr/>
                    <a:p>
                      <a:pPr indent="0" algn="ctr">
                        <a:lnSpc>
                          <a:spcPct val="120000"/>
                        </a:lnSpc>
                        <a:spcBef>
                          <a:spcPts val="0"/>
                        </a:spcBef>
                        <a:spcAft>
                          <a:spcPts val="0"/>
                        </a:spcAft>
                        <a:buClrTx/>
                        <a:buSzTx/>
                        <a:buFontTx/>
                        <a:buNone/>
                      </a:pPr>
                      <a:r>
                        <a:rPr lang="zh-CN" altLang="en-US" sz="1600" b="0" spc="60">
                          <a:solidFill>
                            <a:srgbClr val="404040"/>
                          </a:solidFill>
                          <a:latin typeface="微软雅黑" panose="020B0503020204020204" charset="-122"/>
                          <a:ea typeface="微软雅黑" panose="020B0503020204020204" charset="-122"/>
                        </a:rPr>
                        <a:t>油泥无害化处理</a:t>
                      </a:r>
                      <a:endParaRPr lang="zh-CN" altLang="en-US" sz="1600" b="0" spc="60">
                        <a:solidFill>
                          <a:srgbClr val="404040"/>
                        </a:solidFill>
                        <a:latin typeface="微软雅黑" panose="020B0503020204020204" charset="-122"/>
                        <a:ea typeface="微软雅黑" panose="020B0503020204020204" charset="-122"/>
                      </a:endParaRPr>
                    </a:p>
                  </a:txBody>
                  <a:tcPr marL="25400" marR="25400" marT="25400" marB="25400" vert="horz" anchor="ctr" anchorCtr="0">
                    <a:lnL w="6350">
                      <a:solidFill>
                        <a:srgbClr val="D9D9D9"/>
                      </a:solidFill>
                      <a:prstDash val="solid"/>
                    </a:lnL>
                    <a:lnR w="6350">
                      <a:solidFill>
                        <a:srgbClr val="D9D9D9"/>
                      </a:solidFill>
                      <a:prstDash val="solid"/>
                    </a:lnR>
                    <a:lnT>
                      <a:noFill/>
                    </a:lnT>
                    <a:lnB>
                      <a:noFill/>
                    </a:lnB>
                    <a:lnTlToBr>
                      <a:noFill/>
                    </a:lnTlToBr>
                    <a:lnBlToTr>
                      <a:noFill/>
                    </a:lnBlToTr>
                    <a:solidFill>
                      <a:srgbClr val="FFFFFF"/>
                    </a:solidFill>
                  </a:tcPr>
                </a:tc>
                <a:tc>
                  <a:txBody>
                    <a:bodyPr/>
                    <a:p>
                      <a:pPr indent="0" algn="ctr">
                        <a:lnSpc>
                          <a:spcPct val="120000"/>
                        </a:lnSpc>
                        <a:spcBef>
                          <a:spcPts val="0"/>
                        </a:spcBef>
                        <a:spcAft>
                          <a:spcPts val="0"/>
                        </a:spcAft>
                        <a:buClrTx/>
                        <a:buSzTx/>
                        <a:buFontTx/>
                      </a:pPr>
                      <a:r>
                        <a:rPr lang="zh-CN" altLang="en-US" sz="1600" b="0" spc="60">
                          <a:solidFill>
                            <a:srgbClr val="404040"/>
                          </a:solidFill>
                          <a:latin typeface="微软雅黑" panose="020B0503020204020204" charset="-122"/>
                          <a:ea typeface="微软雅黑" panose="020B0503020204020204" charset="-122"/>
                          <a:cs typeface="微软雅黑" panose="020B0503020204020204" charset="-122"/>
                        </a:rPr>
                        <a:t>2024年6月</a:t>
                      </a:r>
                      <a:endParaRPr lang="zh-CN" altLang="en-US" sz="1600" b="0" spc="60">
                        <a:solidFill>
                          <a:srgbClr val="404040"/>
                        </a:solidFill>
                        <a:latin typeface="微软雅黑" panose="020B0503020204020204" charset="-122"/>
                        <a:ea typeface="微软雅黑" panose="020B0503020204020204" charset="-122"/>
                        <a:cs typeface="微软雅黑" panose="020B0503020204020204" charset="-122"/>
                      </a:endParaRPr>
                    </a:p>
                  </a:txBody>
                  <a:tcPr marL="25400" marR="25400" marT="25400" marB="25400" anchor="ctr" anchorCtr="0">
                    <a:lnL w="6350">
                      <a:solidFill>
                        <a:srgbClr val="D9D9D9"/>
                      </a:solidFill>
                      <a:prstDash val="solid"/>
                    </a:lnL>
                    <a:lnR>
                      <a:noFill/>
                    </a:lnR>
                    <a:lnT>
                      <a:noFill/>
                    </a:lnT>
                    <a:lnB>
                      <a:noFill/>
                    </a:lnB>
                    <a:lnTlToBr>
                      <a:noFill/>
                    </a:lnTlToBr>
                    <a:lnBlToTr>
                      <a:noFill/>
                    </a:lnBlToTr>
                    <a:solidFill>
                      <a:srgbClr val="FFFFFF"/>
                    </a:solidFill>
                  </a:tcPr>
                </a:tc>
              </a:tr>
              <a:tr h="590550">
                <a:tc>
                  <a:txBody>
                    <a:bodyPr/>
                    <a:p>
                      <a:pPr indent="0" algn="ctr">
                        <a:lnSpc>
                          <a:spcPct val="120000"/>
                        </a:lnSpc>
                        <a:spcBef>
                          <a:spcPts val="0"/>
                        </a:spcBef>
                        <a:spcAft>
                          <a:spcPts val="0"/>
                        </a:spcAft>
                        <a:buNone/>
                      </a:pPr>
                      <a:r>
                        <a:rPr lang="en-US" sz="1600" b="0" spc="60">
                          <a:solidFill>
                            <a:srgbClr val="404040"/>
                          </a:solidFill>
                          <a:latin typeface="微软雅黑" panose="020B0503020204020204" charset="-122"/>
                          <a:ea typeface="微软雅黑" panose="020B0503020204020204" charset="-122"/>
                        </a:rPr>
                        <a:t>5</a:t>
                      </a:r>
                      <a:endParaRPr lang="en-US" altLang="en-US" sz="1600" b="0" spc="60">
                        <a:solidFill>
                          <a:srgbClr val="404040"/>
                        </a:solidFill>
                        <a:latin typeface="微软雅黑" panose="020B0503020204020204" charset="-122"/>
                        <a:ea typeface="微软雅黑" panose="020B0503020204020204" charset="-122"/>
                      </a:endParaRPr>
                    </a:p>
                  </a:txBody>
                  <a:tcPr marL="25400" marR="25400" marT="25400" marB="25400" vert="horz" anchor="ctr" anchorCtr="0">
                    <a:lnL>
                      <a:noFill/>
                    </a:lnL>
                    <a:lnR w="12700">
                      <a:solidFill>
                        <a:srgbClr val="D9D9D9"/>
                      </a:solidFill>
                      <a:prstDash val="solid"/>
                    </a:lnR>
                    <a:lnT>
                      <a:noFill/>
                    </a:lnT>
                    <a:lnB>
                      <a:noFill/>
                    </a:lnB>
                    <a:lnTlToBr>
                      <a:noFill/>
                    </a:lnTlToBr>
                    <a:lnBlToTr>
                      <a:noFill/>
                    </a:lnBlToTr>
                    <a:solidFill>
                      <a:srgbClr val="F2F2F2"/>
                    </a:solidFill>
                  </a:tcPr>
                </a:tc>
                <a:tc>
                  <a:txBody>
                    <a:bodyPr/>
                    <a:p>
                      <a:pPr indent="0" algn="ctr">
                        <a:lnSpc>
                          <a:spcPct val="120000"/>
                        </a:lnSpc>
                        <a:spcBef>
                          <a:spcPts val="0"/>
                        </a:spcBef>
                        <a:spcAft>
                          <a:spcPts val="0"/>
                        </a:spcAft>
                        <a:buClrTx/>
                        <a:buSzTx/>
                        <a:buFontTx/>
                      </a:pPr>
                      <a:r>
                        <a:rPr lang="zh-CN" altLang="en-US" sz="1600" b="0" spc="60">
                          <a:solidFill>
                            <a:srgbClr val="404040"/>
                          </a:solidFill>
                          <a:latin typeface="微软雅黑" panose="020B0503020204020204" charset="-122"/>
                          <a:ea typeface="微软雅黑" panose="020B0503020204020204" charset="-122"/>
                        </a:rPr>
                        <a:t>山东京博石油化工有限公司油泥处置</a:t>
                      </a:r>
                      <a:endParaRPr lang="zh-CN" altLang="en-US" sz="1600" b="0" spc="60">
                        <a:solidFill>
                          <a:srgbClr val="404040"/>
                        </a:solidFill>
                        <a:latin typeface="微软雅黑" panose="020B0503020204020204" charset="-122"/>
                        <a:ea typeface="微软雅黑" panose="020B0503020204020204" charset="-122"/>
                      </a:endParaRPr>
                    </a:p>
                  </a:txBody>
                  <a:tcPr marL="25400" marR="25400" marT="25400" marB="25400" anchor="ctr" anchorCtr="0">
                    <a:lnL w="12700">
                      <a:solidFill>
                        <a:srgbClr val="D9D9D9"/>
                      </a:solidFill>
                      <a:prstDash val="solid"/>
                    </a:lnL>
                    <a:lnR w="6350">
                      <a:solidFill>
                        <a:srgbClr val="D9D9D9"/>
                      </a:solidFill>
                      <a:prstDash val="solid"/>
                    </a:lnR>
                    <a:lnT>
                      <a:noFill/>
                    </a:lnT>
                    <a:lnB>
                      <a:noFill/>
                    </a:lnB>
                    <a:lnTlToBr>
                      <a:noFill/>
                    </a:lnTlToBr>
                    <a:lnBlToTr>
                      <a:noFill/>
                    </a:lnBlToTr>
                    <a:solidFill>
                      <a:srgbClr val="F2F2F2"/>
                    </a:solidFill>
                  </a:tcPr>
                </a:tc>
                <a:tc>
                  <a:txBody>
                    <a:bodyPr/>
                    <a:p>
                      <a:pPr indent="0" algn="ctr">
                        <a:lnSpc>
                          <a:spcPct val="120000"/>
                        </a:lnSpc>
                        <a:spcBef>
                          <a:spcPts val="0"/>
                        </a:spcBef>
                        <a:spcAft>
                          <a:spcPts val="0"/>
                        </a:spcAft>
                        <a:buClrTx/>
                        <a:buSzTx/>
                        <a:buFontTx/>
                        <a:buNone/>
                      </a:pPr>
                      <a:r>
                        <a:rPr lang="zh-CN" altLang="en-US" sz="1600" b="0" spc="60">
                          <a:solidFill>
                            <a:srgbClr val="404040"/>
                          </a:solidFill>
                          <a:latin typeface="微软雅黑" panose="020B0503020204020204" charset="-122"/>
                          <a:ea typeface="微软雅黑" panose="020B0503020204020204" charset="-122"/>
                        </a:rPr>
                        <a:t>危废处置</a:t>
                      </a:r>
                      <a:endParaRPr lang="zh-CN" altLang="en-US" sz="1600" b="0" spc="60">
                        <a:solidFill>
                          <a:srgbClr val="404040"/>
                        </a:solidFill>
                        <a:latin typeface="微软雅黑" panose="020B0503020204020204" charset="-122"/>
                        <a:ea typeface="微软雅黑" panose="020B0503020204020204" charset="-122"/>
                      </a:endParaRPr>
                    </a:p>
                  </a:txBody>
                  <a:tcPr marL="25400" marR="25400" marT="25400" marB="25400" vert="horz" anchor="ctr" anchorCtr="0">
                    <a:lnL w="6350">
                      <a:solidFill>
                        <a:srgbClr val="D9D9D9"/>
                      </a:solidFill>
                      <a:prstDash val="solid"/>
                    </a:lnL>
                    <a:lnR w="6350">
                      <a:solidFill>
                        <a:srgbClr val="D9D9D9"/>
                      </a:solidFill>
                      <a:prstDash val="solid"/>
                    </a:lnR>
                    <a:lnT>
                      <a:noFill/>
                    </a:lnT>
                    <a:lnB>
                      <a:noFill/>
                    </a:lnB>
                    <a:lnTlToBr>
                      <a:noFill/>
                    </a:lnTlToBr>
                    <a:lnBlToTr>
                      <a:noFill/>
                    </a:lnBlToTr>
                    <a:solidFill>
                      <a:srgbClr val="F2F2F2"/>
                    </a:solidFill>
                  </a:tcPr>
                </a:tc>
                <a:tc>
                  <a:txBody>
                    <a:bodyPr/>
                    <a:p>
                      <a:pPr indent="0" algn="ctr">
                        <a:lnSpc>
                          <a:spcPct val="120000"/>
                        </a:lnSpc>
                        <a:spcBef>
                          <a:spcPts val="0"/>
                        </a:spcBef>
                        <a:spcAft>
                          <a:spcPts val="0"/>
                        </a:spcAft>
                        <a:buClrTx/>
                        <a:buSzTx/>
                        <a:buFontTx/>
                        <a:buNone/>
                      </a:pPr>
                      <a:r>
                        <a:rPr lang="zh-CN" altLang="en-US" sz="1600" b="0" spc="60">
                          <a:solidFill>
                            <a:srgbClr val="404040"/>
                          </a:solidFill>
                          <a:latin typeface="微软雅黑" panose="020B0503020204020204" charset="-122"/>
                          <a:ea typeface="微软雅黑" panose="020B0503020204020204" charset="-122"/>
                        </a:rPr>
                        <a:t>油泥无害化处理</a:t>
                      </a:r>
                      <a:endParaRPr lang="zh-CN" altLang="en-US" sz="1600" b="0" spc="60">
                        <a:solidFill>
                          <a:srgbClr val="404040"/>
                        </a:solidFill>
                        <a:latin typeface="微软雅黑" panose="020B0503020204020204" charset="-122"/>
                        <a:ea typeface="微软雅黑" panose="020B0503020204020204" charset="-122"/>
                      </a:endParaRPr>
                    </a:p>
                  </a:txBody>
                  <a:tcPr marL="25400" marR="25400" marT="25400" marB="25400" vert="horz" anchor="ctr" anchorCtr="0">
                    <a:lnL w="6350">
                      <a:solidFill>
                        <a:srgbClr val="D9D9D9"/>
                      </a:solidFill>
                      <a:prstDash val="solid"/>
                    </a:lnL>
                    <a:lnR w="6350">
                      <a:solidFill>
                        <a:srgbClr val="D9D9D9"/>
                      </a:solidFill>
                      <a:prstDash val="solid"/>
                    </a:lnR>
                    <a:lnT>
                      <a:noFill/>
                    </a:lnT>
                    <a:lnB>
                      <a:noFill/>
                    </a:lnB>
                    <a:lnTlToBr>
                      <a:noFill/>
                    </a:lnTlToBr>
                    <a:lnBlToTr>
                      <a:noFill/>
                    </a:lnBlToTr>
                    <a:solidFill>
                      <a:srgbClr val="F2F2F2"/>
                    </a:solidFill>
                  </a:tcPr>
                </a:tc>
                <a:tc>
                  <a:txBody>
                    <a:bodyPr/>
                    <a:p>
                      <a:pPr indent="0" algn="ctr">
                        <a:lnSpc>
                          <a:spcPct val="120000"/>
                        </a:lnSpc>
                        <a:spcBef>
                          <a:spcPts val="0"/>
                        </a:spcBef>
                        <a:spcAft>
                          <a:spcPts val="0"/>
                        </a:spcAft>
                        <a:buClrTx/>
                        <a:buSzTx/>
                        <a:buFontTx/>
                      </a:pPr>
                      <a:r>
                        <a:rPr lang="zh-CN" altLang="en-US" sz="1600" b="0" spc="60">
                          <a:solidFill>
                            <a:srgbClr val="404040"/>
                          </a:solidFill>
                          <a:latin typeface="微软雅黑" panose="020B0503020204020204" charset="-122"/>
                          <a:ea typeface="微软雅黑" panose="020B0503020204020204" charset="-122"/>
                          <a:cs typeface="微软雅黑" panose="020B0503020204020204" charset="-122"/>
                        </a:rPr>
                        <a:t>2024年11月</a:t>
                      </a:r>
                      <a:endParaRPr lang="zh-CN" altLang="en-US" sz="1600" b="0" spc="60">
                        <a:solidFill>
                          <a:srgbClr val="404040"/>
                        </a:solidFill>
                        <a:latin typeface="微软雅黑" panose="020B0503020204020204" charset="-122"/>
                        <a:ea typeface="微软雅黑" panose="020B0503020204020204" charset="-122"/>
                        <a:cs typeface="微软雅黑" panose="020B0503020204020204" charset="-122"/>
                      </a:endParaRPr>
                    </a:p>
                  </a:txBody>
                  <a:tcPr marL="25400" marR="25400" marT="25400" marB="25400" anchor="ctr" anchorCtr="0">
                    <a:lnL w="6350">
                      <a:solidFill>
                        <a:srgbClr val="D9D9D9"/>
                      </a:solidFill>
                      <a:prstDash val="solid"/>
                    </a:lnL>
                    <a:lnR>
                      <a:noFill/>
                    </a:lnR>
                    <a:lnT>
                      <a:noFill/>
                    </a:lnT>
                    <a:lnB>
                      <a:noFill/>
                    </a:lnB>
                    <a:lnTlToBr>
                      <a:noFill/>
                    </a:lnTlToBr>
                    <a:lnBlToTr>
                      <a:noFill/>
                    </a:lnBlToTr>
                    <a:solidFill>
                      <a:srgbClr val="F2F2F2"/>
                    </a:solidFill>
                  </a:tcPr>
                </a:tc>
              </a:tr>
              <a:tr h="588645">
                <a:tc>
                  <a:txBody>
                    <a:bodyPr/>
                    <a:p>
                      <a:pPr indent="0" algn="ctr">
                        <a:lnSpc>
                          <a:spcPct val="120000"/>
                        </a:lnSpc>
                        <a:spcBef>
                          <a:spcPts val="0"/>
                        </a:spcBef>
                        <a:spcAft>
                          <a:spcPts val="0"/>
                        </a:spcAft>
                        <a:buNone/>
                      </a:pPr>
                      <a:r>
                        <a:rPr lang="en-US" altLang="en-US" sz="1600" b="0" spc="60">
                          <a:solidFill>
                            <a:srgbClr val="404040"/>
                          </a:solidFill>
                          <a:latin typeface="微软雅黑" panose="020B0503020204020204" charset="-122"/>
                          <a:ea typeface="微软雅黑" panose="020B0503020204020204" charset="-122"/>
                        </a:rPr>
                        <a:t>6</a:t>
                      </a:r>
                      <a:endParaRPr lang="en-US" altLang="en-US" sz="1600" b="0" spc="60">
                        <a:solidFill>
                          <a:srgbClr val="404040"/>
                        </a:solidFill>
                        <a:latin typeface="微软雅黑" panose="020B0503020204020204" charset="-122"/>
                        <a:ea typeface="微软雅黑" panose="020B0503020204020204" charset="-122"/>
                      </a:endParaRPr>
                    </a:p>
                  </a:txBody>
                  <a:tcPr marL="25400" marR="25400" marT="25400" marB="25400" vert="horz" anchor="ctr" anchorCtr="0">
                    <a:lnL>
                      <a:noFill/>
                    </a:lnL>
                    <a:lnR w="12700">
                      <a:solidFill>
                        <a:srgbClr val="D9D9D9"/>
                      </a:solidFill>
                      <a:prstDash val="solid"/>
                    </a:lnR>
                    <a:lnT>
                      <a:noFill/>
                    </a:lnT>
                    <a:lnB>
                      <a:noFill/>
                    </a:lnB>
                    <a:lnTlToBr>
                      <a:noFill/>
                    </a:lnTlToBr>
                    <a:lnBlToTr>
                      <a:noFill/>
                    </a:lnBlToTr>
                    <a:solidFill>
                      <a:srgbClr val="FFFFFF"/>
                    </a:solidFill>
                  </a:tcPr>
                </a:tc>
                <a:tc>
                  <a:txBody>
                    <a:bodyPr/>
                    <a:p>
                      <a:pPr indent="0" algn="ctr">
                        <a:lnSpc>
                          <a:spcPct val="120000"/>
                        </a:lnSpc>
                        <a:spcBef>
                          <a:spcPts val="0"/>
                        </a:spcBef>
                        <a:spcAft>
                          <a:spcPts val="0"/>
                        </a:spcAft>
                        <a:buClrTx/>
                        <a:buSzTx/>
                        <a:buFontTx/>
                      </a:pPr>
                      <a:r>
                        <a:rPr lang="zh-CN" altLang="en-US" sz="1600" b="0" spc="60">
                          <a:solidFill>
                            <a:srgbClr val="404040"/>
                          </a:solidFill>
                          <a:latin typeface="微软雅黑" panose="020B0503020204020204" charset="-122"/>
                          <a:ea typeface="微软雅黑" panose="020B0503020204020204" charset="-122"/>
                        </a:rPr>
                        <a:t>胜利齐鲁炼油厂含油污泥处置合同</a:t>
                      </a:r>
                      <a:endParaRPr lang="zh-CN" altLang="en-US" sz="1600" b="0" spc="60">
                        <a:solidFill>
                          <a:srgbClr val="404040"/>
                        </a:solidFill>
                        <a:latin typeface="微软雅黑" panose="020B0503020204020204" charset="-122"/>
                        <a:ea typeface="微软雅黑" panose="020B0503020204020204" charset="-122"/>
                      </a:endParaRPr>
                    </a:p>
                  </a:txBody>
                  <a:tcPr marL="25400" marR="25400" marT="25400" marB="25400" anchor="ctr" anchorCtr="0">
                    <a:lnL w="12700">
                      <a:solidFill>
                        <a:srgbClr val="D9D9D9"/>
                      </a:solidFill>
                      <a:prstDash val="solid"/>
                    </a:lnL>
                    <a:lnR w="6350">
                      <a:solidFill>
                        <a:srgbClr val="D9D9D9"/>
                      </a:solidFill>
                      <a:prstDash val="solid"/>
                    </a:lnR>
                    <a:lnT>
                      <a:noFill/>
                    </a:lnT>
                    <a:lnB>
                      <a:noFill/>
                    </a:lnB>
                    <a:lnTlToBr>
                      <a:noFill/>
                    </a:lnTlToBr>
                    <a:lnBlToTr>
                      <a:noFill/>
                    </a:lnBlToTr>
                    <a:solidFill>
                      <a:srgbClr val="FFFFFF"/>
                    </a:solidFill>
                  </a:tcPr>
                </a:tc>
                <a:tc>
                  <a:txBody>
                    <a:bodyPr/>
                    <a:p>
                      <a:pPr indent="0" algn="ctr">
                        <a:lnSpc>
                          <a:spcPct val="120000"/>
                        </a:lnSpc>
                        <a:spcBef>
                          <a:spcPts val="0"/>
                        </a:spcBef>
                        <a:spcAft>
                          <a:spcPts val="0"/>
                        </a:spcAft>
                        <a:buClrTx/>
                        <a:buSzTx/>
                        <a:buFontTx/>
                        <a:buNone/>
                      </a:pPr>
                      <a:r>
                        <a:rPr lang="zh-CN" altLang="en-US" sz="1600" b="0" spc="60">
                          <a:solidFill>
                            <a:srgbClr val="404040"/>
                          </a:solidFill>
                          <a:latin typeface="微软雅黑" panose="020B0503020204020204" charset="-122"/>
                          <a:ea typeface="微软雅黑" panose="020B0503020204020204" charset="-122"/>
                        </a:rPr>
                        <a:t>危废处置</a:t>
                      </a:r>
                      <a:endParaRPr lang="zh-CN" altLang="en-US" sz="1600" b="0" spc="60">
                        <a:solidFill>
                          <a:srgbClr val="404040"/>
                        </a:solidFill>
                        <a:latin typeface="微软雅黑" panose="020B0503020204020204" charset="-122"/>
                        <a:ea typeface="微软雅黑" panose="020B0503020204020204" charset="-122"/>
                      </a:endParaRPr>
                    </a:p>
                  </a:txBody>
                  <a:tcPr marL="25400" marR="25400" marT="25400" marB="25400" vert="horz" anchor="ctr" anchorCtr="0">
                    <a:lnL w="6350">
                      <a:solidFill>
                        <a:srgbClr val="D9D9D9"/>
                      </a:solidFill>
                      <a:prstDash val="solid"/>
                    </a:lnL>
                    <a:lnR w="6350">
                      <a:solidFill>
                        <a:srgbClr val="D9D9D9"/>
                      </a:solidFill>
                      <a:prstDash val="solid"/>
                    </a:lnR>
                    <a:lnT>
                      <a:noFill/>
                    </a:lnT>
                    <a:lnB>
                      <a:noFill/>
                    </a:lnB>
                    <a:lnTlToBr>
                      <a:noFill/>
                    </a:lnTlToBr>
                    <a:lnBlToTr>
                      <a:noFill/>
                    </a:lnBlToTr>
                    <a:solidFill>
                      <a:srgbClr val="FFFFFF"/>
                    </a:solidFill>
                  </a:tcPr>
                </a:tc>
                <a:tc>
                  <a:txBody>
                    <a:bodyPr/>
                    <a:p>
                      <a:pPr indent="0" algn="ctr">
                        <a:lnSpc>
                          <a:spcPct val="120000"/>
                        </a:lnSpc>
                        <a:spcBef>
                          <a:spcPts val="0"/>
                        </a:spcBef>
                        <a:spcAft>
                          <a:spcPts val="0"/>
                        </a:spcAft>
                        <a:buClrTx/>
                        <a:buSzTx/>
                        <a:buFontTx/>
                        <a:buNone/>
                      </a:pPr>
                      <a:r>
                        <a:rPr lang="zh-CN" altLang="en-US" sz="1600" b="0" spc="60">
                          <a:solidFill>
                            <a:srgbClr val="404040"/>
                          </a:solidFill>
                          <a:latin typeface="微软雅黑" panose="020B0503020204020204" charset="-122"/>
                          <a:ea typeface="微软雅黑" panose="020B0503020204020204" charset="-122"/>
                        </a:rPr>
                        <a:t>油泥无害化处理</a:t>
                      </a:r>
                      <a:endParaRPr lang="zh-CN" altLang="en-US" sz="1600" b="0" spc="60">
                        <a:solidFill>
                          <a:srgbClr val="404040"/>
                        </a:solidFill>
                        <a:latin typeface="微软雅黑" panose="020B0503020204020204" charset="-122"/>
                        <a:ea typeface="微软雅黑" panose="020B0503020204020204" charset="-122"/>
                      </a:endParaRPr>
                    </a:p>
                  </a:txBody>
                  <a:tcPr marL="25400" marR="25400" marT="25400" marB="25400" vert="horz" anchor="ctr" anchorCtr="0">
                    <a:lnL w="6350">
                      <a:solidFill>
                        <a:srgbClr val="D9D9D9"/>
                      </a:solidFill>
                      <a:prstDash val="solid"/>
                    </a:lnL>
                    <a:lnR w="6350">
                      <a:solidFill>
                        <a:srgbClr val="D9D9D9"/>
                      </a:solidFill>
                      <a:prstDash val="solid"/>
                    </a:lnR>
                    <a:lnT>
                      <a:noFill/>
                    </a:lnT>
                    <a:lnB>
                      <a:noFill/>
                    </a:lnB>
                    <a:lnTlToBr>
                      <a:noFill/>
                    </a:lnTlToBr>
                    <a:lnBlToTr>
                      <a:noFill/>
                    </a:lnBlToTr>
                    <a:solidFill>
                      <a:srgbClr val="FFFFFF"/>
                    </a:solidFill>
                  </a:tcPr>
                </a:tc>
                <a:tc>
                  <a:txBody>
                    <a:bodyPr/>
                    <a:p>
                      <a:pPr indent="0" algn="ctr">
                        <a:lnSpc>
                          <a:spcPct val="120000"/>
                        </a:lnSpc>
                        <a:spcBef>
                          <a:spcPts val="0"/>
                        </a:spcBef>
                        <a:spcAft>
                          <a:spcPts val="0"/>
                        </a:spcAft>
                        <a:buClrTx/>
                        <a:buSzTx/>
                        <a:buFontTx/>
                      </a:pPr>
                      <a:r>
                        <a:rPr lang="zh-CN" altLang="en-US" sz="1600" b="0" spc="60">
                          <a:solidFill>
                            <a:srgbClr val="404040"/>
                          </a:solidFill>
                          <a:latin typeface="微软雅黑" panose="020B0503020204020204" charset="-122"/>
                          <a:ea typeface="微软雅黑" panose="020B0503020204020204" charset="-122"/>
                          <a:cs typeface="微软雅黑" panose="020B0503020204020204" charset="-122"/>
                        </a:rPr>
                        <a:t>202</a:t>
                      </a:r>
                      <a:r>
                        <a:rPr lang="en-US" altLang="zh-CN" sz="1600" b="0" spc="60">
                          <a:solidFill>
                            <a:srgbClr val="404040"/>
                          </a:solidFill>
                          <a:latin typeface="微软雅黑" panose="020B0503020204020204" charset="-122"/>
                          <a:ea typeface="微软雅黑" panose="020B0503020204020204" charset="-122"/>
                          <a:cs typeface="微软雅黑" panose="020B0503020204020204" charset="-122"/>
                        </a:rPr>
                        <a:t>5</a:t>
                      </a:r>
                      <a:r>
                        <a:rPr lang="zh-CN" altLang="en-US" sz="1600" b="0" spc="60">
                          <a:solidFill>
                            <a:srgbClr val="404040"/>
                          </a:solidFill>
                          <a:latin typeface="微软雅黑" panose="020B0503020204020204" charset="-122"/>
                          <a:ea typeface="微软雅黑" panose="020B0503020204020204" charset="-122"/>
                          <a:cs typeface="微软雅黑" panose="020B0503020204020204" charset="-122"/>
                        </a:rPr>
                        <a:t>年6月</a:t>
                      </a:r>
                      <a:endParaRPr lang="zh-CN" altLang="en-US" sz="1600" b="0" spc="60">
                        <a:solidFill>
                          <a:srgbClr val="404040"/>
                        </a:solidFill>
                        <a:latin typeface="微软雅黑" panose="020B0503020204020204" charset="-122"/>
                        <a:ea typeface="微软雅黑" panose="020B0503020204020204" charset="-122"/>
                        <a:cs typeface="微软雅黑" panose="020B0503020204020204" charset="-122"/>
                      </a:endParaRPr>
                    </a:p>
                  </a:txBody>
                  <a:tcPr marL="25400" marR="25400" marT="25400" marB="25400" anchor="ctr" anchorCtr="0">
                    <a:lnL w="6350">
                      <a:solidFill>
                        <a:srgbClr val="D9D9D9"/>
                      </a:solidFill>
                      <a:prstDash val="solid"/>
                    </a:lnL>
                    <a:lnR>
                      <a:noFill/>
                    </a:lnR>
                    <a:lnT>
                      <a:noFill/>
                    </a:lnT>
                    <a:lnB>
                      <a:noFill/>
                    </a:lnB>
                    <a:lnTlToBr>
                      <a:noFill/>
                    </a:lnTlToBr>
                    <a:lnBlToTr>
                      <a:noFill/>
                    </a:lnBlToTr>
                    <a:solidFill>
                      <a:srgbClr val="FFFFFF"/>
                    </a:solidFill>
                  </a:tcPr>
                </a:tc>
              </a:tr>
              <a:tr h="591820">
                <a:tc>
                  <a:txBody>
                    <a:bodyPr/>
                    <a:p>
                      <a:pPr indent="0" algn="ctr">
                        <a:lnSpc>
                          <a:spcPct val="120000"/>
                        </a:lnSpc>
                        <a:spcBef>
                          <a:spcPts val="0"/>
                        </a:spcBef>
                        <a:spcAft>
                          <a:spcPts val="0"/>
                        </a:spcAft>
                        <a:buNone/>
                      </a:pPr>
                      <a:r>
                        <a:rPr lang="en-US" altLang="en-US" sz="1600" b="0" spc="60">
                          <a:solidFill>
                            <a:srgbClr val="404040"/>
                          </a:solidFill>
                          <a:latin typeface="微软雅黑" panose="020B0503020204020204" charset="-122"/>
                          <a:ea typeface="微软雅黑" panose="020B0503020204020204" charset="-122"/>
                        </a:rPr>
                        <a:t>7</a:t>
                      </a:r>
                      <a:endParaRPr lang="en-US" altLang="en-US" sz="1600" b="0" spc="60">
                        <a:solidFill>
                          <a:srgbClr val="404040"/>
                        </a:solidFill>
                        <a:latin typeface="微软雅黑" panose="020B0503020204020204" charset="-122"/>
                        <a:ea typeface="微软雅黑" panose="020B0503020204020204" charset="-122"/>
                      </a:endParaRPr>
                    </a:p>
                  </a:txBody>
                  <a:tcPr marL="25400" marR="25400" marT="25400" marB="25400" vert="horz" anchor="ctr" anchorCtr="0">
                    <a:lnL>
                      <a:noFill/>
                    </a:lnL>
                    <a:lnR w="12700">
                      <a:solidFill>
                        <a:srgbClr val="D9D9D9"/>
                      </a:solidFill>
                      <a:prstDash val="solid"/>
                    </a:lnR>
                    <a:lnT>
                      <a:noFill/>
                    </a:lnT>
                    <a:lnB>
                      <a:noFill/>
                    </a:lnB>
                    <a:lnTlToBr>
                      <a:noFill/>
                    </a:lnTlToBr>
                    <a:lnBlToTr>
                      <a:noFill/>
                    </a:lnBlToTr>
                    <a:solidFill>
                      <a:srgbClr val="F2F2F2"/>
                    </a:solidFill>
                  </a:tcPr>
                </a:tc>
                <a:tc>
                  <a:txBody>
                    <a:bodyPr/>
                    <a:p>
                      <a:pPr indent="0" algn="ctr">
                        <a:lnSpc>
                          <a:spcPct val="120000"/>
                        </a:lnSpc>
                        <a:spcBef>
                          <a:spcPts val="0"/>
                        </a:spcBef>
                        <a:spcAft>
                          <a:spcPts val="0"/>
                        </a:spcAft>
                        <a:buClrTx/>
                        <a:buSzTx/>
                        <a:buFontTx/>
                        <a:buNone/>
                      </a:pPr>
                      <a:r>
                        <a:rPr lang="zh-CN" altLang="en-US" sz="1600" b="0" spc="60">
                          <a:solidFill>
                            <a:srgbClr val="404040"/>
                          </a:solidFill>
                          <a:latin typeface="微软雅黑" panose="020B0503020204020204" charset="-122"/>
                          <a:ea typeface="微软雅黑" panose="020B0503020204020204" charset="-122"/>
                        </a:rPr>
                        <a:t>山东垦利石化集团有限公司</a:t>
                      </a:r>
                      <a:endParaRPr lang="zh-CN" altLang="en-US" sz="1600" b="0" spc="60">
                        <a:solidFill>
                          <a:srgbClr val="404040"/>
                        </a:solidFill>
                        <a:latin typeface="微软雅黑" panose="020B0503020204020204" charset="-122"/>
                        <a:ea typeface="微软雅黑" panose="020B0503020204020204" charset="-122"/>
                      </a:endParaRPr>
                    </a:p>
                  </a:txBody>
                  <a:tcPr marL="25400" marR="25400" marT="25400" marB="25400" anchor="ctr" anchorCtr="0">
                    <a:lnL w="12700">
                      <a:solidFill>
                        <a:srgbClr val="D9D9D9"/>
                      </a:solidFill>
                      <a:prstDash val="solid"/>
                    </a:lnL>
                    <a:lnR w="6350">
                      <a:solidFill>
                        <a:srgbClr val="D9D9D9"/>
                      </a:solidFill>
                      <a:prstDash val="solid"/>
                    </a:lnR>
                    <a:lnT>
                      <a:noFill/>
                    </a:lnT>
                    <a:lnB>
                      <a:noFill/>
                    </a:lnB>
                    <a:lnTlToBr>
                      <a:noFill/>
                    </a:lnTlToBr>
                    <a:lnBlToTr>
                      <a:noFill/>
                    </a:lnBlToTr>
                    <a:solidFill>
                      <a:srgbClr val="F2F2F2"/>
                    </a:solidFill>
                  </a:tcPr>
                </a:tc>
                <a:tc>
                  <a:txBody>
                    <a:bodyPr/>
                    <a:p>
                      <a:pPr indent="0" algn="ctr">
                        <a:lnSpc>
                          <a:spcPct val="120000"/>
                        </a:lnSpc>
                        <a:spcBef>
                          <a:spcPts val="0"/>
                        </a:spcBef>
                        <a:spcAft>
                          <a:spcPts val="0"/>
                        </a:spcAft>
                        <a:buClrTx/>
                        <a:buSzTx/>
                        <a:buFontTx/>
                        <a:buNone/>
                      </a:pPr>
                      <a:r>
                        <a:rPr lang="zh-CN" altLang="en-US" sz="1600" b="0" spc="60">
                          <a:solidFill>
                            <a:srgbClr val="404040"/>
                          </a:solidFill>
                          <a:latin typeface="微软雅黑" panose="020B0503020204020204" charset="-122"/>
                          <a:ea typeface="微软雅黑" panose="020B0503020204020204" charset="-122"/>
                        </a:rPr>
                        <a:t>危废处置</a:t>
                      </a:r>
                      <a:endParaRPr lang="zh-CN" altLang="en-US" sz="1600" b="0" spc="60">
                        <a:solidFill>
                          <a:srgbClr val="404040"/>
                        </a:solidFill>
                        <a:latin typeface="微软雅黑" panose="020B0503020204020204" charset="-122"/>
                        <a:ea typeface="微软雅黑" panose="020B0503020204020204" charset="-122"/>
                      </a:endParaRPr>
                    </a:p>
                  </a:txBody>
                  <a:tcPr marL="25400" marR="25400" marT="25400" marB="25400" vert="horz" anchor="ctr" anchorCtr="0">
                    <a:lnL w="6350">
                      <a:solidFill>
                        <a:srgbClr val="D9D9D9"/>
                      </a:solidFill>
                      <a:prstDash val="solid"/>
                    </a:lnL>
                    <a:lnR w="6350">
                      <a:solidFill>
                        <a:srgbClr val="D9D9D9"/>
                      </a:solidFill>
                      <a:prstDash val="solid"/>
                    </a:lnR>
                    <a:lnT>
                      <a:noFill/>
                    </a:lnT>
                    <a:lnB>
                      <a:noFill/>
                    </a:lnB>
                    <a:lnTlToBr>
                      <a:noFill/>
                    </a:lnTlToBr>
                    <a:lnBlToTr>
                      <a:noFill/>
                    </a:lnBlToTr>
                    <a:solidFill>
                      <a:srgbClr val="F2F2F2"/>
                    </a:solidFill>
                  </a:tcPr>
                </a:tc>
                <a:tc>
                  <a:txBody>
                    <a:bodyPr/>
                    <a:p>
                      <a:pPr indent="0" algn="ctr">
                        <a:lnSpc>
                          <a:spcPct val="120000"/>
                        </a:lnSpc>
                        <a:spcBef>
                          <a:spcPts val="0"/>
                        </a:spcBef>
                        <a:spcAft>
                          <a:spcPts val="0"/>
                        </a:spcAft>
                        <a:buClrTx/>
                        <a:buSzTx/>
                        <a:buFontTx/>
                        <a:buNone/>
                      </a:pPr>
                      <a:r>
                        <a:rPr lang="zh-CN" altLang="en-US" sz="1600" b="0" spc="60">
                          <a:solidFill>
                            <a:srgbClr val="404040"/>
                          </a:solidFill>
                          <a:latin typeface="微软雅黑" panose="020B0503020204020204" charset="-122"/>
                          <a:ea typeface="微软雅黑" panose="020B0503020204020204" charset="-122"/>
                        </a:rPr>
                        <a:t>油泥无害化处理</a:t>
                      </a:r>
                      <a:endParaRPr lang="zh-CN" altLang="en-US" sz="1600" b="0" spc="60">
                        <a:solidFill>
                          <a:srgbClr val="404040"/>
                        </a:solidFill>
                        <a:latin typeface="微软雅黑" panose="020B0503020204020204" charset="-122"/>
                        <a:ea typeface="微软雅黑" panose="020B0503020204020204" charset="-122"/>
                      </a:endParaRPr>
                    </a:p>
                  </a:txBody>
                  <a:tcPr marL="25400" marR="25400" marT="25400" marB="25400" vert="horz" anchor="ctr" anchorCtr="0">
                    <a:lnL w="6350">
                      <a:solidFill>
                        <a:srgbClr val="D9D9D9"/>
                      </a:solidFill>
                      <a:prstDash val="solid"/>
                    </a:lnL>
                    <a:lnR w="6350">
                      <a:solidFill>
                        <a:srgbClr val="D9D9D9"/>
                      </a:solidFill>
                      <a:prstDash val="solid"/>
                    </a:lnR>
                    <a:lnT>
                      <a:noFill/>
                    </a:lnT>
                    <a:lnB>
                      <a:noFill/>
                    </a:lnB>
                    <a:lnTlToBr>
                      <a:noFill/>
                    </a:lnTlToBr>
                    <a:lnBlToTr>
                      <a:noFill/>
                    </a:lnBlToTr>
                    <a:solidFill>
                      <a:srgbClr val="F2F2F2"/>
                    </a:solidFill>
                  </a:tcPr>
                </a:tc>
                <a:tc>
                  <a:txBody>
                    <a:bodyPr/>
                    <a:p>
                      <a:pPr indent="0" algn="ctr">
                        <a:lnSpc>
                          <a:spcPct val="120000"/>
                        </a:lnSpc>
                        <a:spcBef>
                          <a:spcPts val="0"/>
                        </a:spcBef>
                        <a:spcAft>
                          <a:spcPts val="0"/>
                        </a:spcAft>
                        <a:buClrTx/>
                        <a:buSzTx/>
                        <a:buFontTx/>
                      </a:pPr>
                      <a:r>
                        <a:rPr lang="zh-CN" altLang="en-US" sz="1600" b="0" spc="60">
                          <a:solidFill>
                            <a:srgbClr val="404040"/>
                          </a:solidFill>
                          <a:latin typeface="微软雅黑" panose="020B0503020204020204" charset="-122"/>
                          <a:ea typeface="微软雅黑" panose="020B0503020204020204" charset="-122"/>
                          <a:cs typeface="微软雅黑" panose="020B0503020204020204" charset="-122"/>
                        </a:rPr>
                        <a:t>202</a:t>
                      </a:r>
                      <a:r>
                        <a:rPr lang="en-US" altLang="zh-CN" sz="1600" b="0" spc="60">
                          <a:solidFill>
                            <a:srgbClr val="404040"/>
                          </a:solidFill>
                          <a:latin typeface="微软雅黑" panose="020B0503020204020204" charset="-122"/>
                          <a:ea typeface="微软雅黑" panose="020B0503020204020204" charset="-122"/>
                          <a:cs typeface="微软雅黑" panose="020B0503020204020204" charset="-122"/>
                        </a:rPr>
                        <a:t>5</a:t>
                      </a:r>
                      <a:r>
                        <a:rPr lang="zh-CN" altLang="en-US" sz="1600" b="0" spc="60">
                          <a:solidFill>
                            <a:srgbClr val="404040"/>
                          </a:solidFill>
                          <a:latin typeface="微软雅黑" panose="020B0503020204020204" charset="-122"/>
                          <a:ea typeface="微软雅黑" panose="020B0503020204020204" charset="-122"/>
                          <a:cs typeface="微软雅黑" panose="020B0503020204020204" charset="-122"/>
                        </a:rPr>
                        <a:t>年</a:t>
                      </a:r>
                      <a:r>
                        <a:rPr lang="en-US" altLang="zh-CN" sz="1600" b="0" spc="60">
                          <a:solidFill>
                            <a:srgbClr val="404040"/>
                          </a:solidFill>
                          <a:latin typeface="微软雅黑" panose="020B0503020204020204" charset="-122"/>
                          <a:ea typeface="微软雅黑" panose="020B0503020204020204" charset="-122"/>
                          <a:cs typeface="微软雅黑" panose="020B0503020204020204" charset="-122"/>
                        </a:rPr>
                        <a:t>10</a:t>
                      </a:r>
                      <a:r>
                        <a:rPr lang="zh-CN" altLang="en-US" sz="1600" b="0" spc="60">
                          <a:solidFill>
                            <a:srgbClr val="404040"/>
                          </a:solidFill>
                          <a:latin typeface="微软雅黑" panose="020B0503020204020204" charset="-122"/>
                          <a:ea typeface="微软雅黑" panose="020B0503020204020204" charset="-122"/>
                          <a:cs typeface="微软雅黑" panose="020B0503020204020204" charset="-122"/>
                        </a:rPr>
                        <a:t>月</a:t>
                      </a:r>
                      <a:endParaRPr lang="zh-CN" altLang="en-US" sz="1600" b="0" spc="60">
                        <a:solidFill>
                          <a:srgbClr val="404040"/>
                        </a:solidFill>
                        <a:latin typeface="微软雅黑" panose="020B0503020204020204" charset="-122"/>
                        <a:ea typeface="微软雅黑" panose="020B0503020204020204" charset="-122"/>
                        <a:cs typeface="微软雅黑" panose="020B0503020204020204" charset="-122"/>
                      </a:endParaRPr>
                    </a:p>
                  </a:txBody>
                  <a:tcPr marL="25400" marR="25400" marT="25400" marB="25400" anchor="ctr" anchorCtr="0">
                    <a:lnL w="6350">
                      <a:solidFill>
                        <a:srgbClr val="D9D9D9"/>
                      </a:solidFill>
                      <a:prstDash val="solid"/>
                    </a:lnL>
                    <a:lnR>
                      <a:noFill/>
                    </a:lnR>
                    <a:lnT>
                      <a:noFill/>
                    </a:lnT>
                    <a:lnB>
                      <a:noFill/>
                    </a:lnB>
                    <a:lnTlToBr>
                      <a:noFill/>
                    </a:lnTlToBr>
                    <a:lnBlToTr>
                      <a:noFill/>
                    </a:lnBlToTr>
                    <a:solidFill>
                      <a:srgbClr val="F2F2F2"/>
                    </a:solidFill>
                  </a:tcPr>
                </a:tc>
              </a:tr>
              <a:tr h="589280">
                <a:tc>
                  <a:txBody>
                    <a:bodyPr/>
                    <a:p>
                      <a:pPr indent="0" algn="ctr">
                        <a:lnSpc>
                          <a:spcPct val="120000"/>
                        </a:lnSpc>
                        <a:spcBef>
                          <a:spcPts val="0"/>
                        </a:spcBef>
                        <a:spcAft>
                          <a:spcPts val="0"/>
                        </a:spcAft>
                        <a:buNone/>
                      </a:pPr>
                      <a:r>
                        <a:rPr lang="en-US" altLang="en-US" sz="1600" b="0" spc="60">
                          <a:solidFill>
                            <a:srgbClr val="404040"/>
                          </a:solidFill>
                          <a:latin typeface="微软雅黑" panose="020B0503020204020204" charset="-122"/>
                          <a:ea typeface="微软雅黑" panose="020B0503020204020204" charset="-122"/>
                        </a:rPr>
                        <a:t>8</a:t>
                      </a:r>
                      <a:endParaRPr lang="en-US" altLang="en-US" sz="1600" b="0" spc="60">
                        <a:solidFill>
                          <a:srgbClr val="404040"/>
                        </a:solidFill>
                        <a:latin typeface="微软雅黑" panose="020B0503020204020204" charset="-122"/>
                        <a:ea typeface="微软雅黑" panose="020B0503020204020204" charset="-122"/>
                      </a:endParaRPr>
                    </a:p>
                  </a:txBody>
                  <a:tcPr marL="25400" marR="25400" marT="25400" marB="25400" vert="horz" anchor="ctr" anchorCtr="0">
                    <a:lnL>
                      <a:noFill/>
                    </a:lnL>
                    <a:lnR w="12700">
                      <a:solidFill>
                        <a:srgbClr val="D9D9D9"/>
                      </a:solidFill>
                      <a:prstDash val="solid"/>
                    </a:lnR>
                    <a:lnT>
                      <a:noFill/>
                    </a:lnT>
                    <a:lnB w="19050">
                      <a:solidFill>
                        <a:srgbClr val="595959"/>
                      </a:solidFill>
                      <a:prstDash val="solid"/>
                    </a:lnB>
                    <a:lnTlToBr>
                      <a:noFill/>
                    </a:lnTlToBr>
                    <a:lnBlToTr>
                      <a:noFill/>
                    </a:lnBlToTr>
                    <a:solidFill>
                      <a:srgbClr val="FFFFFF"/>
                    </a:solidFill>
                  </a:tcPr>
                </a:tc>
                <a:tc>
                  <a:txBody>
                    <a:bodyPr/>
                    <a:p>
                      <a:pPr indent="0" algn="ctr">
                        <a:lnSpc>
                          <a:spcPct val="120000"/>
                        </a:lnSpc>
                        <a:spcBef>
                          <a:spcPts val="0"/>
                        </a:spcBef>
                        <a:spcAft>
                          <a:spcPts val="0"/>
                        </a:spcAft>
                        <a:buClrTx/>
                        <a:buSzTx/>
                        <a:buFontTx/>
                        <a:buNone/>
                      </a:pPr>
                      <a:r>
                        <a:rPr lang="zh-CN" altLang="en-US" sz="1600" b="0" spc="60">
                          <a:solidFill>
                            <a:srgbClr val="404040"/>
                          </a:solidFill>
                          <a:latin typeface="微软雅黑" panose="020B0503020204020204" charset="-122"/>
                          <a:ea typeface="微软雅黑" panose="020B0503020204020204" charset="-122"/>
                        </a:rPr>
                        <a:t>东营市亚通石化有限公司</a:t>
                      </a:r>
                      <a:endParaRPr lang="zh-CN" altLang="en-US" sz="1600" b="0" spc="60">
                        <a:solidFill>
                          <a:srgbClr val="404040"/>
                        </a:solidFill>
                        <a:latin typeface="微软雅黑" panose="020B0503020204020204" charset="-122"/>
                        <a:ea typeface="微软雅黑" panose="020B0503020204020204" charset="-122"/>
                      </a:endParaRPr>
                    </a:p>
                  </a:txBody>
                  <a:tcPr marL="25400" marR="25400" marT="25400" marB="25400" anchor="ctr" anchorCtr="0">
                    <a:lnL w="12700">
                      <a:solidFill>
                        <a:srgbClr val="D9D9D9"/>
                      </a:solidFill>
                      <a:prstDash val="solid"/>
                    </a:lnL>
                    <a:lnR w="6350">
                      <a:solidFill>
                        <a:srgbClr val="D9D9D9"/>
                      </a:solidFill>
                      <a:prstDash val="solid"/>
                    </a:lnR>
                    <a:lnT>
                      <a:noFill/>
                    </a:lnT>
                    <a:lnB w="19050">
                      <a:solidFill>
                        <a:srgbClr val="595959"/>
                      </a:solidFill>
                      <a:prstDash val="solid"/>
                    </a:lnB>
                    <a:lnTlToBr>
                      <a:noFill/>
                    </a:lnTlToBr>
                    <a:lnBlToTr>
                      <a:noFill/>
                    </a:lnBlToTr>
                    <a:solidFill>
                      <a:srgbClr val="FFFFFF"/>
                    </a:solidFill>
                  </a:tcPr>
                </a:tc>
                <a:tc>
                  <a:txBody>
                    <a:bodyPr/>
                    <a:p>
                      <a:pPr indent="0" algn="ctr">
                        <a:lnSpc>
                          <a:spcPct val="120000"/>
                        </a:lnSpc>
                        <a:spcBef>
                          <a:spcPts val="0"/>
                        </a:spcBef>
                        <a:spcAft>
                          <a:spcPts val="0"/>
                        </a:spcAft>
                        <a:buClrTx/>
                        <a:buSzTx/>
                        <a:buFontTx/>
                        <a:buNone/>
                      </a:pPr>
                      <a:r>
                        <a:rPr lang="zh-CN" altLang="en-US" sz="1600" b="0" spc="60">
                          <a:solidFill>
                            <a:srgbClr val="404040"/>
                          </a:solidFill>
                          <a:latin typeface="微软雅黑" panose="020B0503020204020204" charset="-122"/>
                          <a:ea typeface="微软雅黑" panose="020B0503020204020204" charset="-122"/>
                        </a:rPr>
                        <a:t>危废处置</a:t>
                      </a:r>
                      <a:endParaRPr lang="zh-CN" altLang="en-US" sz="1600" b="0" spc="60">
                        <a:solidFill>
                          <a:srgbClr val="404040"/>
                        </a:solidFill>
                        <a:latin typeface="微软雅黑" panose="020B0503020204020204" charset="-122"/>
                        <a:ea typeface="微软雅黑" panose="020B0503020204020204" charset="-122"/>
                      </a:endParaRPr>
                    </a:p>
                  </a:txBody>
                  <a:tcPr marL="25400" marR="25400" marT="25400" marB="25400" vert="horz" anchor="ctr" anchorCtr="0">
                    <a:lnL w="6350">
                      <a:solidFill>
                        <a:srgbClr val="D9D9D9"/>
                      </a:solidFill>
                      <a:prstDash val="solid"/>
                    </a:lnL>
                    <a:lnR w="6350">
                      <a:solidFill>
                        <a:srgbClr val="D9D9D9"/>
                      </a:solidFill>
                      <a:prstDash val="solid"/>
                    </a:lnR>
                    <a:lnT>
                      <a:noFill/>
                    </a:lnT>
                    <a:lnB w="19050">
                      <a:solidFill>
                        <a:srgbClr val="595959"/>
                      </a:solidFill>
                      <a:prstDash val="solid"/>
                    </a:lnB>
                    <a:lnTlToBr>
                      <a:noFill/>
                    </a:lnTlToBr>
                    <a:lnBlToTr>
                      <a:noFill/>
                    </a:lnBlToTr>
                    <a:solidFill>
                      <a:srgbClr val="FFFFFF"/>
                    </a:solidFill>
                  </a:tcPr>
                </a:tc>
                <a:tc>
                  <a:txBody>
                    <a:bodyPr/>
                    <a:p>
                      <a:pPr indent="0" algn="ctr">
                        <a:lnSpc>
                          <a:spcPct val="120000"/>
                        </a:lnSpc>
                        <a:spcBef>
                          <a:spcPts val="0"/>
                        </a:spcBef>
                        <a:spcAft>
                          <a:spcPts val="0"/>
                        </a:spcAft>
                        <a:buClrTx/>
                        <a:buSzTx/>
                        <a:buFontTx/>
                        <a:buNone/>
                      </a:pPr>
                      <a:r>
                        <a:rPr lang="zh-CN" altLang="en-US" sz="1600" b="0" spc="60">
                          <a:solidFill>
                            <a:srgbClr val="404040"/>
                          </a:solidFill>
                          <a:latin typeface="微软雅黑" panose="020B0503020204020204" charset="-122"/>
                          <a:ea typeface="微软雅黑" panose="020B0503020204020204" charset="-122"/>
                        </a:rPr>
                        <a:t>油泥无害化处理</a:t>
                      </a:r>
                      <a:endParaRPr lang="zh-CN" altLang="en-US" sz="1600" b="0" spc="60">
                        <a:solidFill>
                          <a:srgbClr val="404040"/>
                        </a:solidFill>
                        <a:latin typeface="微软雅黑" panose="020B0503020204020204" charset="-122"/>
                        <a:ea typeface="微软雅黑" panose="020B0503020204020204" charset="-122"/>
                      </a:endParaRPr>
                    </a:p>
                  </a:txBody>
                  <a:tcPr marL="25400" marR="25400" marT="25400" marB="25400" vert="horz" anchor="ctr" anchorCtr="0">
                    <a:lnL w="6350">
                      <a:solidFill>
                        <a:srgbClr val="D9D9D9"/>
                      </a:solidFill>
                      <a:prstDash val="solid"/>
                    </a:lnL>
                    <a:lnR w="6350">
                      <a:solidFill>
                        <a:srgbClr val="D9D9D9"/>
                      </a:solidFill>
                      <a:prstDash val="solid"/>
                    </a:lnR>
                    <a:lnT>
                      <a:noFill/>
                    </a:lnT>
                    <a:lnB w="19050">
                      <a:solidFill>
                        <a:srgbClr val="595959"/>
                      </a:solidFill>
                      <a:prstDash val="solid"/>
                    </a:lnB>
                    <a:lnTlToBr>
                      <a:noFill/>
                    </a:lnTlToBr>
                    <a:lnBlToTr>
                      <a:noFill/>
                    </a:lnBlToTr>
                    <a:solidFill>
                      <a:srgbClr val="FFFFFF"/>
                    </a:solidFill>
                  </a:tcPr>
                </a:tc>
                <a:tc>
                  <a:txBody>
                    <a:bodyPr/>
                    <a:p>
                      <a:pPr indent="0" algn="ctr">
                        <a:lnSpc>
                          <a:spcPct val="120000"/>
                        </a:lnSpc>
                        <a:spcBef>
                          <a:spcPts val="0"/>
                        </a:spcBef>
                        <a:spcAft>
                          <a:spcPts val="0"/>
                        </a:spcAft>
                        <a:buClrTx/>
                        <a:buSzTx/>
                        <a:buFontTx/>
                        <a:buNone/>
                      </a:pPr>
                      <a:r>
                        <a:rPr lang="zh-CN" altLang="en-US" sz="1600" b="0" spc="60">
                          <a:solidFill>
                            <a:srgbClr val="404040"/>
                          </a:solidFill>
                          <a:latin typeface="微软雅黑" panose="020B0503020204020204" charset="-122"/>
                          <a:ea typeface="微软雅黑" panose="020B0503020204020204" charset="-122"/>
                          <a:cs typeface="微软雅黑" panose="020B0503020204020204" charset="-122"/>
                        </a:rPr>
                        <a:t>202</a:t>
                      </a:r>
                      <a:r>
                        <a:rPr lang="en-US" altLang="zh-CN" sz="1600" b="0" spc="60">
                          <a:solidFill>
                            <a:srgbClr val="404040"/>
                          </a:solidFill>
                          <a:latin typeface="微软雅黑" panose="020B0503020204020204" charset="-122"/>
                          <a:ea typeface="微软雅黑" panose="020B0503020204020204" charset="-122"/>
                          <a:cs typeface="微软雅黑" panose="020B0503020204020204" charset="-122"/>
                        </a:rPr>
                        <a:t>5</a:t>
                      </a:r>
                      <a:r>
                        <a:rPr lang="zh-CN" altLang="en-US" sz="1600" b="0" spc="60">
                          <a:solidFill>
                            <a:srgbClr val="404040"/>
                          </a:solidFill>
                          <a:latin typeface="微软雅黑" panose="020B0503020204020204" charset="-122"/>
                          <a:ea typeface="微软雅黑" panose="020B0503020204020204" charset="-122"/>
                          <a:cs typeface="微软雅黑" panose="020B0503020204020204" charset="-122"/>
                        </a:rPr>
                        <a:t>年</a:t>
                      </a:r>
                      <a:r>
                        <a:rPr lang="en-US" altLang="zh-CN" sz="1600" b="0" spc="60">
                          <a:solidFill>
                            <a:srgbClr val="404040"/>
                          </a:solidFill>
                          <a:latin typeface="微软雅黑" panose="020B0503020204020204" charset="-122"/>
                          <a:ea typeface="微软雅黑" panose="020B0503020204020204" charset="-122"/>
                          <a:cs typeface="微软雅黑" panose="020B0503020204020204" charset="-122"/>
                        </a:rPr>
                        <a:t>10</a:t>
                      </a:r>
                      <a:r>
                        <a:rPr lang="zh-CN" altLang="en-US" sz="1600" b="0" spc="60">
                          <a:solidFill>
                            <a:srgbClr val="404040"/>
                          </a:solidFill>
                          <a:latin typeface="微软雅黑" panose="020B0503020204020204" charset="-122"/>
                          <a:ea typeface="微软雅黑" panose="020B0503020204020204" charset="-122"/>
                          <a:cs typeface="微软雅黑" panose="020B0503020204020204" charset="-122"/>
                        </a:rPr>
                        <a:t>月</a:t>
                      </a:r>
                      <a:endParaRPr lang="zh-CN" altLang="en-US" sz="1600" b="0" spc="60">
                        <a:solidFill>
                          <a:srgbClr val="404040"/>
                        </a:solidFill>
                        <a:latin typeface="微软雅黑" panose="020B0503020204020204" charset="-122"/>
                        <a:ea typeface="微软雅黑" panose="020B0503020204020204" charset="-122"/>
                        <a:cs typeface="微软雅黑" panose="020B0503020204020204" charset="-122"/>
                      </a:endParaRPr>
                    </a:p>
                  </a:txBody>
                  <a:tcPr marL="25400" marR="25400" marT="25400" marB="25400" anchor="ctr" anchorCtr="0">
                    <a:lnL w="6350">
                      <a:solidFill>
                        <a:srgbClr val="D9D9D9"/>
                      </a:solidFill>
                      <a:prstDash val="solid"/>
                    </a:lnL>
                    <a:lnR>
                      <a:noFill/>
                    </a:lnR>
                    <a:lnT>
                      <a:noFill/>
                    </a:lnT>
                    <a:lnB w="19050">
                      <a:solidFill>
                        <a:srgbClr val="595959"/>
                      </a:solidFill>
                      <a:prstDash val="solid"/>
                    </a:lnB>
                    <a:lnTlToBr>
                      <a:noFill/>
                    </a:lnTlToBr>
                    <a:lnBlToTr>
                      <a:noFill/>
                    </a:lnBlToTr>
                    <a:solidFill>
                      <a:srgbClr val="FFFFFF"/>
                    </a:solidFill>
                  </a:tcPr>
                </a:tc>
              </a:tr>
            </a:tbl>
          </a:graphicData>
        </a:graphic>
      </p:graphicFrame>
      <p:sp>
        <p:nvSpPr>
          <p:cNvPr id="44" name="TextBox 44"/>
          <p:cNvSpPr txBox="1"/>
          <p:nvPr/>
        </p:nvSpPr>
        <p:spPr>
          <a:xfrm>
            <a:off x="660400" y="128587"/>
            <a:ext cx="10858500" cy="900112"/>
          </a:xfrm>
          <a:prstGeom prst="rect">
            <a:avLst/>
          </a:prstGeom>
          <a:ln>
            <a:headEnd type="none"/>
            <a:tailEnd type="none"/>
          </a:ln>
        </p:spPr>
        <p:txBody>
          <a:bodyPr vert="horz" wrap="square" lIns="91440" tIns="45720" rIns="91440" bIns="45720" rtlCol="0" anchor="b" anchorCtr="0"/>
          <a:lstStyle/>
          <a:p>
            <a:pPr algn="l">
              <a:lnSpc>
                <a:spcPct val="100000"/>
              </a:lnSpc>
              <a:spcBef>
                <a:spcPts val="0"/>
              </a:spcBef>
              <a:defRPr/>
            </a:pPr>
            <a:r>
              <a:rPr lang="en-US" sz="2800" b="1" i="0">
                <a:solidFill>
                  <a:srgbClr val="2F2F2F">
                    <a:alpha val="100000"/>
                  </a:srgbClr>
                </a:solidFill>
                <a:latin typeface="微软雅黑" panose="020B0503020204020204" charset="-122"/>
                <a:ea typeface="微软雅黑" panose="020B0503020204020204" charset="-122"/>
                <a:cs typeface="微软雅黑" panose="020B0503020204020204" charset="-122"/>
              </a:rPr>
              <a:t>04 企业近三年代表性业绩</a:t>
            </a:r>
            <a:endParaRPr lang="en-US" sz="1100"/>
          </a:p>
        </p:txBody>
      </p:sp>
      <p:pic>
        <p:nvPicPr>
          <p:cNvPr id="2" name="图片 1"/>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10287000" y="0"/>
            <a:ext cx="1633220" cy="102425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3868057" y="1494971"/>
            <a:ext cx="7650843" cy="2823029"/>
          </a:xfrm>
          <a:prstGeom prst="rect">
            <a:avLst/>
          </a:prstGeom>
          <a:ln>
            <a:headEnd type="none"/>
            <a:tailEnd type="none"/>
          </a:ln>
        </p:spPr>
      </p:sp>
      <p:sp>
        <p:nvSpPr>
          <p:cNvPr id="3" name="AutoShape 3"/>
          <p:cNvSpPr/>
          <p:nvPr/>
        </p:nvSpPr>
        <p:spPr>
          <a:xfrm>
            <a:off x="3868057" y="5585460"/>
            <a:ext cx="3657600" cy="274320"/>
          </a:xfrm>
          <a:prstGeom prst="rect">
            <a:avLst/>
          </a:prstGeom>
          <a:ln>
            <a:headEnd type="none"/>
            <a:tailEnd type="none"/>
          </a:ln>
        </p:spPr>
      </p:sp>
      <p:sp>
        <p:nvSpPr>
          <p:cNvPr id="4" name="AutoShape 4"/>
          <p:cNvSpPr/>
          <p:nvPr/>
        </p:nvSpPr>
        <p:spPr>
          <a:xfrm>
            <a:off x="3868057" y="5859780"/>
            <a:ext cx="3657600" cy="274320"/>
          </a:xfrm>
          <a:prstGeom prst="rect">
            <a:avLst/>
          </a:prstGeom>
          <a:ln>
            <a:headEnd type="none"/>
            <a:tailEnd type="none"/>
          </a:ln>
        </p:spPr>
        <p:txBody>
          <a:bodyPr/>
          <a:p>
            <a:endParaRPr lang="en-US" altLang="zh-CN"/>
          </a:p>
        </p:txBody>
      </p:sp>
      <p:sp>
        <p:nvSpPr>
          <p:cNvPr id="6" name="文本框 5"/>
          <p:cNvSpPr txBox="1"/>
          <p:nvPr/>
        </p:nvSpPr>
        <p:spPr>
          <a:xfrm>
            <a:off x="2743200" y="1066800"/>
            <a:ext cx="8504555" cy="2122805"/>
          </a:xfrm>
          <a:prstGeom prst="rect">
            <a:avLst/>
          </a:prstGeom>
          <a:noFill/>
        </p:spPr>
        <p:txBody>
          <a:bodyPr wrap="square" rtlCol="0" anchor="t">
            <a:spAutoFit/>
          </a:bodyPr>
          <a:p>
            <a:pPr indent="0" algn="ctr" fontAlgn="auto">
              <a:lnSpc>
                <a:spcPct val="150000"/>
              </a:lnSpc>
            </a:pPr>
            <a:r>
              <a:rPr lang="zh-CN" altLang="en-US" sz="4400" b="1" spc="120">
                <a:solidFill>
                  <a:schemeClr val="accent5">
                    <a:lumMod val="75000"/>
                  </a:schemeClr>
                </a:solidFill>
                <a:sym typeface="+mn-ea"/>
              </a:rPr>
              <a:t>东营金通环保工程有限责任公司</a:t>
            </a:r>
            <a:br>
              <a:rPr lang="zh-CN" altLang="en-US" sz="4400" b="1" spc="120">
                <a:solidFill>
                  <a:schemeClr val="accent5">
                    <a:lumMod val="75000"/>
                  </a:schemeClr>
                </a:solidFill>
                <a:sym typeface="+mn-ea"/>
              </a:rPr>
            </a:br>
            <a:r>
              <a:rPr lang="zh-CN" altLang="en-US" sz="4400" b="1" spc="120">
                <a:solidFill>
                  <a:schemeClr val="accent5">
                    <a:lumMod val="75000"/>
                  </a:schemeClr>
                </a:solidFill>
                <a:sym typeface="+mn-ea"/>
              </a:rPr>
              <a:t>竭诚期待与您合作！</a:t>
            </a:r>
            <a:endParaRPr lang="zh-CN" altLang="en-US" sz="4400" b="1" spc="120">
              <a:solidFill>
                <a:schemeClr val="accent5">
                  <a:lumMod val="75000"/>
                </a:schemeClr>
              </a:solidFill>
              <a:sym typeface="+mn-ea"/>
            </a:endParaRPr>
          </a:p>
        </p:txBody>
      </p:sp>
      <p:sp>
        <p:nvSpPr>
          <p:cNvPr id="7" name="文本框 6"/>
          <p:cNvSpPr txBox="1"/>
          <p:nvPr/>
        </p:nvSpPr>
        <p:spPr>
          <a:xfrm>
            <a:off x="3581400" y="3429000"/>
            <a:ext cx="7406640" cy="2908935"/>
          </a:xfrm>
          <a:prstGeom prst="rect">
            <a:avLst/>
          </a:prstGeom>
          <a:noFill/>
        </p:spPr>
        <p:txBody>
          <a:bodyPr wrap="square" rtlCol="0" anchor="t">
            <a:spAutoFit/>
          </a:bodyPr>
          <a:p>
            <a:pPr marL="0" lvl="0" indent="0" algn="ctr">
              <a:lnSpc>
                <a:spcPct val="120000"/>
              </a:lnSpc>
              <a:spcAft>
                <a:spcPts val="800"/>
              </a:spcAft>
              <a:buSzPct val="100000"/>
              <a:buNone/>
            </a:pPr>
            <a:r>
              <a:rPr sz="3600" b="1" spc="220" noProof="0">
                <a:ln>
                  <a:noFill/>
                </a:ln>
                <a:solidFill>
                  <a:schemeClr val="accent3">
                    <a:lumMod val="75000"/>
                  </a:schemeClr>
                </a:solidFill>
                <a:effectLst/>
                <a:uLnTx/>
                <a:uFillTx/>
                <a:cs typeface="微软雅黑" panose="020B0503020204020204" charset="-122"/>
                <a:sym typeface="+mn-ea"/>
              </a:rPr>
              <a:t>业务联系</a:t>
            </a:r>
            <a:r>
              <a:rPr lang="zh-CN" sz="3600" b="1" spc="220" noProof="0">
                <a:ln>
                  <a:noFill/>
                </a:ln>
                <a:solidFill>
                  <a:schemeClr val="accent3">
                    <a:lumMod val="75000"/>
                  </a:schemeClr>
                </a:solidFill>
                <a:effectLst/>
                <a:uLnTx/>
                <a:uFillTx/>
                <a:cs typeface="微软雅黑" panose="020B0503020204020204" charset="-122"/>
                <a:sym typeface="+mn-ea"/>
              </a:rPr>
              <a:t>人</a:t>
            </a:r>
            <a:r>
              <a:rPr sz="3600" b="1" spc="220" noProof="0">
                <a:ln>
                  <a:noFill/>
                </a:ln>
                <a:solidFill>
                  <a:schemeClr val="accent3">
                    <a:lumMod val="75000"/>
                  </a:schemeClr>
                </a:solidFill>
                <a:effectLst/>
                <a:uLnTx/>
                <a:uFillTx/>
                <a:cs typeface="微软雅黑" panose="020B0503020204020204" charset="-122"/>
                <a:sym typeface="+mn-ea"/>
              </a:rPr>
              <a:t>：</a:t>
            </a:r>
            <a:endParaRPr sz="3600" b="1" spc="220" noProof="0">
              <a:ln>
                <a:noFill/>
              </a:ln>
              <a:solidFill>
                <a:schemeClr val="accent3">
                  <a:lumMod val="75000"/>
                </a:schemeClr>
              </a:solidFill>
              <a:effectLst/>
              <a:uLnTx/>
              <a:uFillTx/>
              <a:cs typeface="微软雅黑" panose="020B0503020204020204" charset="-122"/>
              <a:sym typeface="+mn-ea"/>
            </a:endParaRPr>
          </a:p>
          <a:p>
            <a:pPr marL="0" lvl="0" indent="0" algn="ctr">
              <a:lnSpc>
                <a:spcPct val="120000"/>
              </a:lnSpc>
              <a:spcAft>
                <a:spcPts val="800"/>
              </a:spcAft>
              <a:buSzPct val="100000"/>
              <a:buNone/>
            </a:pPr>
            <a:r>
              <a:rPr sz="3600" b="1" spc="220" noProof="0">
                <a:ln>
                  <a:noFill/>
                </a:ln>
                <a:solidFill>
                  <a:schemeClr val="accent3">
                    <a:lumMod val="75000"/>
                  </a:schemeClr>
                </a:solidFill>
                <a:effectLst/>
                <a:uLnTx/>
                <a:uFillTx/>
                <a:cs typeface="微软雅黑" panose="020B0503020204020204" charset="-122"/>
                <a:sym typeface="+mn-ea"/>
              </a:rPr>
              <a:t>游经理  19854668666</a:t>
            </a:r>
            <a:endParaRPr sz="3600" b="1" spc="220" noProof="0">
              <a:ln>
                <a:noFill/>
              </a:ln>
              <a:solidFill>
                <a:schemeClr val="accent3">
                  <a:lumMod val="75000"/>
                </a:schemeClr>
              </a:solidFill>
              <a:effectLst/>
              <a:uLnTx/>
              <a:uFillTx/>
              <a:cs typeface="微软雅黑" panose="020B0503020204020204" charset="-122"/>
              <a:sym typeface="+mn-ea"/>
            </a:endParaRPr>
          </a:p>
          <a:p>
            <a:pPr marL="0" lvl="0" indent="0" algn="ctr">
              <a:lnSpc>
                <a:spcPct val="120000"/>
              </a:lnSpc>
              <a:spcAft>
                <a:spcPts val="800"/>
              </a:spcAft>
              <a:buSzPct val="100000"/>
              <a:buNone/>
            </a:pPr>
            <a:r>
              <a:rPr lang="zh-CN" altLang="en-US" sz="3600" b="1" spc="220" noProof="0">
                <a:ln>
                  <a:noFill/>
                </a:ln>
                <a:solidFill>
                  <a:schemeClr val="accent3">
                    <a:lumMod val="75000"/>
                  </a:schemeClr>
                </a:solidFill>
                <a:effectLst/>
                <a:uLnTx/>
                <a:uFillTx/>
                <a:cs typeface="微软雅黑" panose="020B0503020204020204" charset="-122"/>
                <a:sym typeface="+mn-ea"/>
              </a:rPr>
              <a:t>吕经理：</a:t>
            </a:r>
            <a:r>
              <a:rPr lang="en-US" altLang="zh-CN" sz="3600" b="1" spc="220" noProof="0">
                <a:ln>
                  <a:noFill/>
                </a:ln>
                <a:solidFill>
                  <a:schemeClr val="accent3">
                    <a:lumMod val="75000"/>
                  </a:schemeClr>
                </a:solidFill>
                <a:effectLst/>
                <a:uLnTx/>
                <a:uFillTx/>
                <a:cs typeface="微软雅黑" panose="020B0503020204020204" charset="-122"/>
                <a:sym typeface="+mn-ea"/>
              </a:rPr>
              <a:t>19854611111</a:t>
            </a:r>
            <a:endParaRPr lang="en-US" altLang="zh-CN" sz="3600" b="1" spc="220" noProof="0">
              <a:ln>
                <a:noFill/>
              </a:ln>
              <a:solidFill>
                <a:schemeClr val="accent3">
                  <a:lumMod val="75000"/>
                </a:schemeClr>
              </a:solidFill>
              <a:effectLst/>
              <a:uLnTx/>
              <a:uFillTx/>
              <a:cs typeface="微软雅黑" panose="020B0503020204020204" charset="-122"/>
              <a:sym typeface="+mn-ea"/>
            </a:endParaRPr>
          </a:p>
          <a:p>
            <a:pPr marL="0" lvl="0" indent="0" algn="ctr">
              <a:lnSpc>
                <a:spcPct val="120000"/>
              </a:lnSpc>
              <a:spcAft>
                <a:spcPts val="800"/>
              </a:spcAft>
              <a:buSzPct val="100000"/>
              <a:buNone/>
            </a:pPr>
            <a:r>
              <a:rPr lang="zh-CN" altLang="en-US" sz="2800" b="1" u="sng" spc="220" noProof="0">
                <a:ln>
                  <a:noFill/>
                </a:ln>
                <a:solidFill>
                  <a:schemeClr val="accent1"/>
                </a:solidFill>
                <a:effectLst/>
                <a:uLnTx/>
                <a:uFillTx/>
                <a:cs typeface="微软雅黑" panose="020B0503020204020204" charset="-122"/>
                <a:sym typeface="+mn-ea"/>
              </a:rPr>
              <a:t>邮箱</a:t>
            </a:r>
            <a:r>
              <a:rPr lang="en-US" altLang="zh-CN" sz="2800" b="1" u="sng" spc="220" noProof="0">
                <a:ln>
                  <a:noFill/>
                </a:ln>
                <a:solidFill>
                  <a:schemeClr val="accent1"/>
                </a:solidFill>
                <a:effectLst/>
                <a:uLnTx/>
                <a:uFillTx/>
                <a:cs typeface="微软雅黑" panose="020B0503020204020204" charset="-122"/>
                <a:sym typeface="+mn-ea"/>
              </a:rPr>
              <a:t>:jintonghuanbao@163.com</a:t>
            </a:r>
            <a:endParaRPr lang="en-US" altLang="zh-CN" sz="2800" b="1" u="sng" spc="220" noProof="0">
              <a:ln>
                <a:noFill/>
              </a:ln>
              <a:solidFill>
                <a:schemeClr val="accent1"/>
              </a:solidFill>
              <a:effectLst/>
              <a:uLnTx/>
              <a:uFillTx/>
              <a:cs typeface="微软雅黑" panose="020B0503020204020204" charset="-122"/>
              <a:sym typeface="+mn-ea"/>
            </a:endParaRPr>
          </a:p>
        </p:txBody>
      </p:sp>
      <p:pic>
        <p:nvPicPr>
          <p:cNvPr id="5" name="图片 4"/>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10439400" y="0"/>
            <a:ext cx="1633220" cy="1024255"/>
          </a:xfrm>
          <a:prstGeom prst="rect">
            <a:avLst/>
          </a:prstGeom>
        </p:spPr>
      </p:pic>
    </p:spTree>
  </p:cSld>
  <p:clrMapOvr>
    <a:masterClrMapping/>
  </p:clrMapOvr>
</p:sld>
</file>

<file path=ppt/tags/tag1.xml><?xml version="1.0" encoding="utf-8"?>
<p:tagLst xmlns:p="http://schemas.openxmlformats.org/presentationml/2006/main">
  <p:tag name="KSO_WM_DIAGRAM_VIRTUALLY_FRAME" val="{&quot;height&quot;:540,&quot;left&quot;:-40,&quot;top&quot;:14.35,&quot;width&quot;:960}"/>
</p:tagLst>
</file>

<file path=ppt/tags/tag2.xml><?xml version="1.0" encoding="utf-8"?>
<p:tagLst xmlns:p="http://schemas.openxmlformats.org/presentationml/2006/main">
  <p:tag name="KSO_WM_DIAGRAM_VIRTUALLY_FRAME" val="{&quot;height&quot;:540,&quot;left&quot;:-40,&quot;top&quot;:14.35,&quot;width&quot;:960}"/>
</p:tagLst>
</file>

<file path=ppt/tags/tag3.xml><?xml version="1.0" encoding="utf-8"?>
<p:tagLst xmlns:p="http://schemas.openxmlformats.org/presentationml/2006/main">
  <p:tag name="KSO_WM_DIAGRAM_VIRTUALLY_FRAME" val="{&quot;height&quot;:540,&quot;left&quot;:-40,&quot;top&quot;:14.35,&quot;width&quot;:960}"/>
</p:tagLst>
</file>

<file path=ppt/tags/tag4.xml><?xml version="1.0" encoding="utf-8"?>
<p:tagLst xmlns:p="http://schemas.openxmlformats.org/presentationml/2006/main">
  <p:tag name="KSO_WM_DIAGRAM_VIRTUALLY_FRAME" val="{&quot;height&quot;:540,&quot;left&quot;:-40,&quot;top&quot;:14.35,&quot;width&quot;:960}"/>
</p:tagLst>
</file>

<file path=ppt/tags/tag5.xml><?xml version="1.0" encoding="utf-8"?>
<p:tagLst xmlns:p="http://schemas.openxmlformats.org/presentationml/2006/main">
  <p:tag name="KSO_WM_DIAGRAM_VIRTUALLY_FRAME" val="{&quot;height&quot;:540,&quot;left&quot;:-40,&quot;top&quot;:14.35,&quot;width&quot;:960}"/>
</p:tagLst>
</file>

<file path=ppt/tags/tag6.xml><?xml version="1.0" encoding="utf-8"?>
<p:tagLst xmlns:p="http://schemas.openxmlformats.org/presentationml/2006/main">
  <p:tag name="KSO_WM_DIAGRAM_VIRTUALLY_FRAME" val="{&quot;height&quot;:540,&quot;left&quot;:-40,&quot;top&quot;:14.35,&quot;width&quot;:960}"/>
</p:tagLst>
</file>

<file path=ppt/tags/tag7.xml><?xml version="1.0" encoding="utf-8"?>
<p:tagLst xmlns:p="http://schemas.openxmlformats.org/presentationml/2006/main">
  <p:tag name="KSO_WM_DIAGRAM_VIRTUALLY_FRAME" val="{&quot;height&quot;:540,&quot;left&quot;:-40,&quot;top&quot;:14.35,&quot;width&quot;:960}"/>
</p:tagLst>
</file>

<file path=ppt/tags/tag8.xml><?xml version="1.0" encoding="utf-8"?>
<p:tagLst xmlns:p="http://schemas.openxmlformats.org/presentationml/2006/main">
  <p:tag name="KSO_WM_DIAGRAM_VIRTUALLY_FRAME" val="{&quot;height&quot;:540,&quot;left&quot;:-40,&quot;top&quot;:14.35,&quot;width&quot;:960}"/>
</p:tagLst>
</file>

<file path=ppt/tags/tag9.xml><?xml version="1.0" encoding="utf-8"?>
<p:tagLst xmlns:p="http://schemas.openxmlformats.org/presentationml/2006/main">
  <p:tag name="KSO_WM_DIAGRAM_VIRTUALLY_FRAME" val="{&quot;height&quot;:540,&quot;left&quot;:-40,&quot;top&quot;:14.35,&quot;width&quot;:960}"/>
</p:tagLst>
</file>

<file path=ppt/tags/tag10.xml><?xml version="1.0" encoding="utf-8"?>
<p:tagLst xmlns:p="http://schemas.openxmlformats.org/presentationml/2006/main">
  <p:tag name="KSO_WM_DIAGRAM_VIRTUALLY_FRAME" val="{&quot;height&quot;:540,&quot;left&quot;:-40,&quot;top&quot;:14.35,&quot;width&quot;:960}"/>
</p:tagLst>
</file>

<file path=ppt/tags/tag11.xml><?xml version="1.0" encoding="utf-8"?>
<p:tagLst xmlns:p="http://schemas.openxmlformats.org/presentationml/2006/main">
  <p:tag name="KSO_WM_DIAGRAM_VIRTUALLY_FRAME" val="{&quot;height&quot;:540,&quot;left&quot;:-40,&quot;top&quot;:14.35,&quot;width&quot;:960}"/>
</p:tagLst>
</file>

<file path=ppt/tags/tag12.xml><?xml version="1.0" encoding="utf-8"?>
<p:tagLst xmlns:p="http://schemas.openxmlformats.org/presentationml/2006/main">
  <p:tag name="KSO_WM_DIAGRAM_VIRTUALLY_FRAME" val="{&quot;height&quot;:540,&quot;left&quot;:-40,&quot;top&quot;:14.35,&quot;width&quot;:960}"/>
</p:tagLst>
</file>

<file path=ppt/tags/tag13.xml><?xml version="1.0" encoding="utf-8"?>
<p:tagLst xmlns:p="http://schemas.openxmlformats.org/presentationml/2006/main">
  <p:tag name="KSO_WM_DIAGRAM_VIRTUALLY_FRAME" val="{&quot;height&quot;:540,&quot;left&quot;:-40,&quot;top&quot;:14.35,&quot;width&quot;:960}"/>
</p:tagLst>
</file>

<file path=ppt/tags/tag14.xml><?xml version="1.0" encoding="utf-8"?>
<p:tagLst xmlns:p="http://schemas.openxmlformats.org/presentationml/2006/main">
  <p:tag name="KSO_WM_DIAGRAM_VIRTUALLY_FRAME" val="{&quot;height&quot;:540,&quot;left&quot;:-40,&quot;top&quot;:14.35,&quot;width&quot;:960}"/>
</p:tagLst>
</file>

<file path=ppt/tags/tag15.xml><?xml version="1.0" encoding="utf-8"?>
<p:tagLst xmlns:p="http://schemas.openxmlformats.org/presentationml/2006/main">
  <p:tag name="KSO_WM_DIAGRAM_VIRTUALLY_FRAME" val="{&quot;height&quot;:540,&quot;left&quot;:-40,&quot;top&quot;:14.35,&quot;width&quot;:960}"/>
</p:tagLst>
</file>

<file path=ppt/tags/tag16.xml><?xml version="1.0" encoding="utf-8"?>
<p:tagLst xmlns:p="http://schemas.openxmlformats.org/presentationml/2006/main">
  <p:tag name="KSO_WM_DIAGRAM_VIRTUALLY_FRAME" val="{&quot;height&quot;:374.5833858267717,&quot;left&quot;:52,&quot;top&quot;:83.95,&quot;width&quot;:855.9999212598425}"/>
</p:tagLst>
</file>

<file path=ppt/tags/tag17.xml><?xml version="1.0" encoding="utf-8"?>
<p:tagLst xmlns:p="http://schemas.openxmlformats.org/presentationml/2006/main">
  <p:tag name="KSO_WM_DIAGRAM_VIRTUALLY_FRAME" val="{&quot;height&quot;:374.5833858267717,&quot;left&quot;:52,&quot;top&quot;:83.95,&quot;width&quot;:855.9999212598425}"/>
</p:tagLst>
</file>

<file path=ppt/tags/tag18.xml><?xml version="1.0" encoding="utf-8"?>
<p:tagLst xmlns:p="http://schemas.openxmlformats.org/presentationml/2006/main">
  <p:tag name="KSO_WM_DIAGRAM_VIRTUALLY_FRAME" val="{&quot;height&quot;:374.5833858267717,&quot;left&quot;:52,&quot;top&quot;:83.95,&quot;width&quot;:855.9999212598425}"/>
</p:tagLst>
</file>

<file path=ppt/tags/tag19.xml><?xml version="1.0" encoding="utf-8"?>
<p:tagLst xmlns:p="http://schemas.openxmlformats.org/presentationml/2006/main">
  <p:tag name="KSO_WM_DIAGRAM_VIRTUALLY_FRAME" val="{&quot;height&quot;:374.5833858267717,&quot;left&quot;:52,&quot;top&quot;:83.95,&quot;width&quot;:855.9999212598425}"/>
</p:tagLst>
</file>

<file path=ppt/tags/tag20.xml><?xml version="1.0" encoding="utf-8"?>
<p:tagLst xmlns:p="http://schemas.openxmlformats.org/presentationml/2006/main">
  <p:tag name="KSO_WM_DIAGRAM_VIRTUALLY_FRAME" val="{&quot;height&quot;:374.5833858267717,&quot;left&quot;:52,&quot;top&quot;:83.95,&quot;width&quot;:855.9999212598425}"/>
</p:tagLst>
</file>

<file path=ppt/tags/tag21.xml><?xml version="1.0" encoding="utf-8"?>
<p:tagLst xmlns:p="http://schemas.openxmlformats.org/presentationml/2006/main">
  <p:tag name="KSO_WM_DIAGRAM_VIRTUALLY_FRAME" val="{&quot;height&quot;:374.5833858267717,&quot;left&quot;:52,&quot;top&quot;:83.95,&quot;width&quot;:855.9999212598425}"/>
</p:tagLst>
</file>

<file path=ppt/tags/tag22.xml><?xml version="1.0" encoding="utf-8"?>
<p:tagLst xmlns:p="http://schemas.openxmlformats.org/presentationml/2006/main">
  <p:tag name="KSO_WM_DIAGRAM_VIRTUALLY_FRAME" val="{&quot;height&quot;:374.5833858267717,&quot;left&quot;:52,&quot;top&quot;:83.95,&quot;width&quot;:855.9999212598425}"/>
</p:tagLst>
</file>

<file path=ppt/tags/tag23.xml><?xml version="1.0" encoding="utf-8"?>
<p:tagLst xmlns:p="http://schemas.openxmlformats.org/presentationml/2006/main">
  <p:tag name="KSO_WM_DIAGRAM_VIRTUALLY_FRAME" val="{&quot;height&quot;:374.5833858267717,&quot;left&quot;:52,&quot;top&quot;:83.95,&quot;width&quot;:855.9999212598425}"/>
</p:tagLst>
</file>

<file path=ppt/tags/tag24.xml><?xml version="1.0" encoding="utf-8"?>
<p:tagLst xmlns:p="http://schemas.openxmlformats.org/presentationml/2006/main">
  <p:tag name="KSO_WM_DIAGRAM_VIRTUALLY_FRAME" val="{&quot;height&quot;:374.5833858267717,&quot;left&quot;:52,&quot;top&quot;:83.95,&quot;width&quot;:855.9999212598425}"/>
</p:tagLst>
</file>

<file path=ppt/tags/tag25.xml><?xml version="1.0" encoding="utf-8"?>
<p:tagLst xmlns:p="http://schemas.openxmlformats.org/presentationml/2006/main">
  <p:tag name="KSO_WM_DIAGRAM_VIRTUALLY_FRAME" val="{&quot;height&quot;:374.5833858267717,&quot;left&quot;:52,&quot;top&quot;:83.95,&quot;width&quot;:855.9999212598425}"/>
</p:tagLst>
</file>

<file path=ppt/tags/tag26.xml><?xml version="1.0" encoding="utf-8"?>
<p:tagLst xmlns:p="http://schemas.openxmlformats.org/presentationml/2006/main">
  <p:tag name="KSO_WM_DIAGRAM_VIRTUALLY_FRAME" val="{&quot;height&quot;:374.5833858267717,&quot;left&quot;:52,&quot;top&quot;:83.95,&quot;width&quot;:855.9999212598425}"/>
</p:tagLst>
</file>

<file path=ppt/tags/tag27.xml><?xml version="1.0" encoding="utf-8"?>
<p:tagLst xmlns:p="http://schemas.openxmlformats.org/presentationml/2006/main">
  <p:tag name="KSO_WM_DIAGRAM_VIRTUALLY_FRAME" val="{&quot;height&quot;:374.5833858267717,&quot;left&quot;:52,&quot;top&quot;:83.95,&quot;width&quot;:855.9999212598425}"/>
</p:tagLst>
</file>

<file path=ppt/tags/tag28.xml><?xml version="1.0" encoding="utf-8"?>
<p:tagLst xmlns:p="http://schemas.openxmlformats.org/presentationml/2006/main">
  <p:tag name="KSO_WM_DIAGRAM_VIRTUALLY_FRAME" val="{&quot;height&quot;:374.5833858267717,&quot;left&quot;:52,&quot;top&quot;:83.95,&quot;width&quot;:855.9999212598425}"/>
</p:tagLst>
</file>

<file path=ppt/tags/tag29.xml><?xml version="1.0" encoding="utf-8"?>
<p:tagLst xmlns:p="http://schemas.openxmlformats.org/presentationml/2006/main">
  <p:tag name="KSO_WM_DIAGRAM_VIRTUALLY_FRAME" val="{&quot;height&quot;:374.5833858267717,&quot;left&quot;:52,&quot;top&quot;:83.95,&quot;width&quot;:855.9999212598425}"/>
</p:tagLst>
</file>

<file path=ppt/tags/tag30.xml><?xml version="1.0" encoding="utf-8"?>
<p:tagLst xmlns:p="http://schemas.openxmlformats.org/presentationml/2006/main">
  <p:tag name="KSO_WM_DIAGRAM_VIRTUALLY_FRAME" val="{&quot;height&quot;:374.5833858267717,&quot;left&quot;:52,&quot;top&quot;:83.95,&quot;width&quot;:855.9999212598425}"/>
</p:tagLst>
</file>

<file path=ppt/tags/tag31.xml><?xml version="1.0" encoding="utf-8"?>
<p:tagLst xmlns:p="http://schemas.openxmlformats.org/presentationml/2006/main">
  <p:tag name="KSO_WM_DIAGRAM_VIRTUALLY_FRAME" val="{&quot;height&quot;:374.5833858267717,&quot;left&quot;:52,&quot;top&quot;:83.95,&quot;width&quot;:855.9999212598425}"/>
</p:tagLst>
</file>

<file path=ppt/tags/tag32.xml><?xml version="1.0" encoding="utf-8"?>
<p:tagLst xmlns:p="http://schemas.openxmlformats.org/presentationml/2006/main">
  <p:tag name="KSO_WM_DIAGRAM_VIRTUALLY_FRAME" val="{&quot;height&quot;:374.5833858267717,&quot;left&quot;:52,&quot;top&quot;:83.95,&quot;width&quot;:855.9999212598425}"/>
</p:tagLst>
</file>

<file path=ppt/tags/tag33.xml><?xml version="1.0" encoding="utf-8"?>
<p:tagLst xmlns:p="http://schemas.openxmlformats.org/presentationml/2006/main">
  <p:tag name="KSO_WM_DIAGRAM_VIRTUALLY_FRAME" val="{&quot;height&quot;:374.5833858267717,&quot;left&quot;:52,&quot;top&quot;:83.95,&quot;width&quot;:855.9999212598425}"/>
</p:tagLst>
</file>

<file path=ppt/tags/tag34.xml><?xml version="1.0" encoding="utf-8"?>
<p:tagLst xmlns:p="http://schemas.openxmlformats.org/presentationml/2006/main">
  <p:tag name="KSO_WM_DIAGRAM_VIRTUALLY_FRAME" val="{&quot;height&quot;:374.5833858267717,&quot;left&quot;:52,&quot;top&quot;:83.95,&quot;width&quot;:855.9999212598425}"/>
</p:tagLst>
</file>

<file path=ppt/tags/tag35.xml><?xml version="1.0" encoding="utf-8"?>
<p:tagLst xmlns:p="http://schemas.openxmlformats.org/presentationml/2006/main">
  <p:tag name="KSO_WM_DIAGRAM_VIRTUALLY_FRAME" val="{&quot;height&quot;:374.5833858267717,&quot;left&quot;:52,&quot;top&quot;:83.95,&quot;width&quot;:855.9999212598425}"/>
</p:tagLst>
</file>

<file path=ppt/tags/tag36.xml><?xml version="1.0" encoding="utf-8"?>
<p:tagLst xmlns:p="http://schemas.openxmlformats.org/presentationml/2006/main">
  <p:tag name="KSO_WM_DIAGRAM_VIRTUALLY_FRAME" val="{&quot;height&quot;:369.5333858267717,&quot;left&quot;:52,&quot;top&quot;:89,&quot;width&quot;:854.9999212598425}"/>
</p:tagLst>
</file>

<file path=ppt/tags/tag37.xml><?xml version="1.0" encoding="utf-8"?>
<p:tagLst xmlns:p="http://schemas.openxmlformats.org/presentationml/2006/main">
  <p:tag name="KSO_WM_DIAGRAM_VIRTUALLY_FRAME" val="{&quot;height&quot;:374.5833858267717,&quot;left&quot;:52,&quot;top&quot;:83.95,&quot;width&quot;:855.9999212598425}"/>
</p:tagLst>
</file>

<file path=ppt/tags/tag38.xml><?xml version="1.0" encoding="utf-8"?>
<p:tagLst xmlns:p="http://schemas.openxmlformats.org/presentationml/2006/main">
  <p:tag name="KSO_WM_DIAGRAM_VIRTUALLY_FRAME" val="{&quot;height&quot;:374.5833858267717,&quot;left&quot;:52,&quot;top&quot;:83.95,&quot;width&quot;:855.9999212598425}"/>
</p:tagLst>
</file>

<file path=ppt/tags/tag39.xml><?xml version="1.0" encoding="utf-8"?>
<p:tagLst xmlns:p="http://schemas.openxmlformats.org/presentationml/2006/main">
  <p:tag name="KSO_WM_DIAGRAM_VIRTUALLY_FRAME" val="{&quot;height&quot;:374.5833858267717,&quot;left&quot;:52,&quot;top&quot;:83.95,&quot;width&quot;:855.9999212598425}"/>
</p:tagLst>
</file>

<file path=ppt/tags/tag40.xml><?xml version="1.0" encoding="utf-8"?>
<p:tagLst xmlns:p="http://schemas.openxmlformats.org/presentationml/2006/main">
  <p:tag name="KSO_WM_DIAGRAM_VIRTUALLY_FRAME" val="{&quot;height&quot;:374.5833858267717,&quot;left&quot;:52,&quot;top&quot;:83.95,&quot;width&quot;:855.9999212598425}"/>
</p:tagLst>
</file>

<file path=ppt/tags/tag41.xml><?xml version="1.0" encoding="utf-8"?>
<p:tagLst xmlns:p="http://schemas.openxmlformats.org/presentationml/2006/main">
  <p:tag name="KSO_WM_DIAGRAM_VIRTUALLY_FRAME" val="{&quot;height&quot;:374.5833858267717,&quot;left&quot;:52,&quot;top&quot;:83.95,&quot;width&quot;:855.9999212598425}"/>
</p:tagLst>
</file>

<file path=ppt/tags/tag42.xml><?xml version="1.0" encoding="utf-8"?>
<p:tagLst xmlns:p="http://schemas.openxmlformats.org/presentationml/2006/main">
  <p:tag name="KSO_WM_DIAGRAM_VIRTUALLY_FRAME" val="{&quot;height&quot;:374.5833858267717,&quot;left&quot;:52,&quot;top&quot;:83.95,&quot;width&quot;:855.9999212598425}"/>
</p:tagLst>
</file>

<file path=ppt/tags/tag43.xml><?xml version="1.0" encoding="utf-8"?>
<p:tagLst xmlns:p="http://schemas.openxmlformats.org/presentationml/2006/main">
  <p:tag name="KSO_WM_DIAGRAM_VIRTUALLY_FRAME" val="{&quot;height&quot;:374.5833858267717,&quot;left&quot;:52,&quot;top&quot;:83.95,&quot;width&quot;:855.9999212598425}"/>
</p:tagLst>
</file>

<file path=ppt/tags/tag44.xml><?xml version="1.0" encoding="utf-8"?>
<p:tagLst xmlns:p="http://schemas.openxmlformats.org/presentationml/2006/main">
  <p:tag name="KSO_WM_UNIT_TABLE_BEAUTIFY" val="smartTable{5c706ffe-8a47-4e6a-80b0-5ef6ec8b49c3}"/>
  <p:tag name="KSO_WM_BEAUTIFY_FLAG" val="#wm#"/>
  <p:tag name="KSO_WM_UNIT_TYPE" val="β"/>
  <p:tag name="TABLE_SKINIDX" val="3"/>
  <p:tag name="TABLE_COLORIDX" val="c"/>
  <p:tag name="TABLE_ENDDRAG_ORIGIN_RECT" val="786*425"/>
  <p:tag name="TABLE_ENDDRAG_RECT" val="86*92*786*42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681c9f96-98b1-4720-bb57-789a9d60c5d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2370</Words>
  <Application>WPS 演示</Application>
  <PresentationFormat>On-screen Show (4:3)</PresentationFormat>
  <Paragraphs>243</Paragraphs>
  <Slides>21</Slides>
  <Notes>0</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21</vt:i4>
      </vt:variant>
    </vt:vector>
  </HeadingPairs>
  <TitlesOfParts>
    <vt:vector size="33" baseType="lpstr">
      <vt:lpstr>Arial</vt:lpstr>
      <vt:lpstr>宋体</vt:lpstr>
      <vt:lpstr>Wingdings</vt:lpstr>
      <vt:lpstr>微软雅黑</vt:lpstr>
      <vt:lpstr>WPS-Bullets</vt:lpstr>
      <vt:lpstr>Arial</vt:lpstr>
      <vt:lpstr>Calibri</vt:lpstr>
      <vt:lpstr>Arial Unicode MS</vt:lpstr>
      <vt:lpstr>Verdana</vt:lpstr>
      <vt:lpstr>Times New Roman</vt:lpstr>
      <vt:lpstr>Office Theme</vt:lpstr>
      <vt:lpstr>681c9f96-98b1-4720-bb57-789a9d60c5d0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苗苗</cp:lastModifiedBy>
  <cp:revision>25</cp:revision>
  <dcterms:created xsi:type="dcterms:W3CDTF">2006-08-16T00:00:00Z</dcterms:created>
  <dcterms:modified xsi:type="dcterms:W3CDTF">2026-03-17T01:58:03Z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2052-12.1.0.25225</vt:lpwstr>
  </property>
  <property fmtid="{D5CDD505-2E9C-101B-9397-08002B2CF9AE}" pid="3" name="ICV">
    <vt:lpwstr>152BA211F02641E880DBEA760B0AE58C_13</vt:lpwstr>
  </property>
</Properties>
</file>